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Bai Jamjuree"/>
      <p:regular r:id="rId34"/>
      <p:bold r:id="rId35"/>
      <p:italic r:id="rId36"/>
      <p:boldItalic r:id="rId37"/>
    </p:embeddedFont>
    <p:embeddedFont>
      <p:font typeface="Bai Jamjuree Medium"/>
      <p:regular r:id="rId38"/>
      <p:bold r:id="rId39"/>
      <p:italic r:id="rId40"/>
      <p:boldItalic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iJamjureeMedium-italic.fntdata"/><Relationship Id="rId20" Type="http://schemas.openxmlformats.org/officeDocument/2006/relationships/slide" Target="slides/slide15.xml"/><Relationship Id="rId42" Type="http://schemas.openxmlformats.org/officeDocument/2006/relationships/font" Target="fonts/Barlow-regular.fntdata"/><Relationship Id="rId41" Type="http://schemas.openxmlformats.org/officeDocument/2006/relationships/font" Target="fonts/BaiJamjureeMedium-boldItalic.fntdata"/><Relationship Id="rId22" Type="http://schemas.openxmlformats.org/officeDocument/2006/relationships/slide" Target="slides/slide17.xml"/><Relationship Id="rId44" Type="http://schemas.openxmlformats.org/officeDocument/2006/relationships/font" Target="fonts/Barlow-italic.fntdata"/><Relationship Id="rId21" Type="http://schemas.openxmlformats.org/officeDocument/2006/relationships/slide" Target="slides/slide16.xml"/><Relationship Id="rId43" Type="http://schemas.openxmlformats.org/officeDocument/2006/relationships/font" Target="fonts/Barlow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Barlow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BaiJamjuree-bold.fntdata"/><Relationship Id="rId12" Type="http://schemas.openxmlformats.org/officeDocument/2006/relationships/slide" Target="slides/slide7.xml"/><Relationship Id="rId34" Type="http://schemas.openxmlformats.org/officeDocument/2006/relationships/font" Target="fonts/BaiJamjuree-regular.fntdata"/><Relationship Id="rId15" Type="http://schemas.openxmlformats.org/officeDocument/2006/relationships/slide" Target="slides/slide10.xml"/><Relationship Id="rId37" Type="http://schemas.openxmlformats.org/officeDocument/2006/relationships/font" Target="fonts/BaiJamjuree-boldItalic.fntdata"/><Relationship Id="rId14" Type="http://schemas.openxmlformats.org/officeDocument/2006/relationships/slide" Target="slides/slide9.xml"/><Relationship Id="rId36" Type="http://schemas.openxmlformats.org/officeDocument/2006/relationships/font" Target="fonts/BaiJamjuree-italic.fntdata"/><Relationship Id="rId17" Type="http://schemas.openxmlformats.org/officeDocument/2006/relationships/slide" Target="slides/slide12.xml"/><Relationship Id="rId39" Type="http://schemas.openxmlformats.org/officeDocument/2006/relationships/font" Target="fonts/BaiJamjureeMedium-bold.fntdata"/><Relationship Id="rId16" Type="http://schemas.openxmlformats.org/officeDocument/2006/relationships/slide" Target="slides/slide11.xml"/><Relationship Id="rId38" Type="http://schemas.openxmlformats.org/officeDocument/2006/relationships/font" Target="fonts/BaiJamjuree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9d9549a2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c9d9549a2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9d9549a28_0_24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9d9549a28_0_24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c9d9549a28_0_24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c9d9549a28_0_24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c9d9549a2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c9d9549a2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ca98954f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ca98954f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a98954fe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a98954fe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9d9549a2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9d9549a2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c9d9549a28_0_24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c9d9549a28_0_24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c9d9549a2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c9d9549a2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9d9549a28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9d9549a2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96a328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96a328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c9d9549a2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c9d9549a2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cd3b8f3f4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cd3b8f3f4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9d9549a2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9d9549a2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9d9549a2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c9d9549a2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9d9549a28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c9d9549a28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9d9549a2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9d9549a2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9d9549a2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9d9549a2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9d9549a2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9d9549a2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9d9549a2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9d9549a2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9d9549a2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9d9549a2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a98954fed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a98954fe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a98954fed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a98954fe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86358" y="-1737775"/>
            <a:ext cx="10481939" cy="7966359"/>
            <a:chOff x="-886358" y="-1737775"/>
            <a:chExt cx="10481939" cy="7966359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 rot="3392542">
              <a:off x="-458201" y="3579776"/>
              <a:ext cx="2220651" cy="222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6683356" y="2888200"/>
              <a:ext cx="2912225" cy="291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>
              <a:off x="4050301" y="-1737775"/>
              <a:ext cx="3015475" cy="3015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oogle Shape;13;p2"/>
          <p:cNvGrpSpPr/>
          <p:nvPr/>
        </p:nvGrpSpPr>
        <p:grpSpPr>
          <a:xfrm>
            <a:off x="-779962" y="-1675975"/>
            <a:ext cx="10767175" cy="7505717"/>
            <a:chOff x="-779962" y="-1675975"/>
            <a:chExt cx="10767175" cy="7505717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634850" y="-1675975"/>
              <a:ext cx="2626500" cy="2626500"/>
              <a:chOff x="5634850" y="-1675975"/>
              <a:chExt cx="2626500" cy="2626500"/>
            </a:xfrm>
          </p:grpSpPr>
          <p:sp>
            <p:nvSpPr>
              <p:cNvPr id="15" name="Google Shape;15;p2"/>
              <p:cNvSpPr/>
              <p:nvPr/>
            </p:nvSpPr>
            <p:spPr>
              <a:xfrm rot="10800000">
                <a:off x="5634850" y="-1675975"/>
                <a:ext cx="2626500" cy="2626500"/>
              </a:xfrm>
              <a:prstGeom prst="blockArc">
                <a:avLst>
                  <a:gd fmla="val 10804215" name="adj1"/>
                  <a:gd fmla="val 21554732" name="adj2"/>
                  <a:gd fmla="val 556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6099575" y="-1113000"/>
                <a:ext cx="1637400" cy="1637400"/>
              </a:xfrm>
              <a:prstGeom prst="blockArc">
                <a:avLst>
                  <a:gd fmla="val 10804215" name="adj1"/>
                  <a:gd fmla="val 21598293" name="adj2"/>
                  <a:gd fmla="val 802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979322" y="-266450"/>
              <a:ext cx="2431315" cy="1419300"/>
              <a:chOff x="979322" y="-266450"/>
              <a:chExt cx="2431315" cy="14193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991338" y="-266450"/>
                <a:ext cx="1419300" cy="1419300"/>
              </a:xfrm>
              <a:prstGeom prst="blockArc">
                <a:avLst>
                  <a:gd fmla="val 10799043" name="adj1"/>
                  <a:gd fmla="val 46447" name="adj2"/>
                  <a:gd fmla="val 71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>
                <a:off x="979322" y="-2300"/>
                <a:ext cx="400800" cy="400800"/>
              </a:xfrm>
              <a:prstGeom prst="blockArc">
                <a:avLst>
                  <a:gd fmla="val 10800000" name="adj1"/>
                  <a:gd fmla="val 92878" name="adj2"/>
                  <a:gd fmla="val 3127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-779962" y="273225"/>
              <a:ext cx="1419300" cy="1419300"/>
              <a:chOff x="-779962" y="273225"/>
              <a:chExt cx="1419300" cy="1419300"/>
            </a:xfrm>
          </p:grpSpPr>
          <p:sp>
            <p:nvSpPr>
              <p:cNvPr id="21" name="Google Shape;21;p2"/>
              <p:cNvSpPr/>
              <p:nvPr/>
            </p:nvSpPr>
            <p:spPr>
              <a:xfrm rot="5400000">
                <a:off x="-779962" y="273225"/>
                <a:ext cx="1419300" cy="1419300"/>
              </a:xfrm>
              <a:prstGeom prst="blockArc">
                <a:avLst>
                  <a:gd fmla="val 10800000" name="adj1"/>
                  <a:gd fmla="val 82676" name="adj2"/>
                  <a:gd fmla="val 96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-572200" y="480996"/>
                <a:ext cx="1003800" cy="1003800"/>
              </a:xfrm>
              <a:prstGeom prst="blockArc">
                <a:avLst>
                  <a:gd fmla="val 13308882" name="adj1"/>
                  <a:gd fmla="val 2278" name="adj2"/>
                  <a:gd fmla="val 113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255938" y="3844942"/>
              <a:ext cx="1984800" cy="1984800"/>
              <a:chOff x="255938" y="3844942"/>
              <a:chExt cx="1984800" cy="19848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256098" y="3845200"/>
                <a:ext cx="1984500" cy="1984500"/>
              </a:xfrm>
              <a:prstGeom prst="blockArc">
                <a:avLst>
                  <a:gd fmla="val 4035715" name="adj1"/>
                  <a:gd fmla="val 46447" name="adj2"/>
                  <a:gd fmla="val 71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-6948897">
                <a:off x="505340" y="4094345"/>
                <a:ext cx="1485995" cy="1485995"/>
              </a:xfrm>
              <a:prstGeom prst="blockArc">
                <a:avLst>
                  <a:gd fmla="val 4035715" name="adj1"/>
                  <a:gd fmla="val 46447" name="adj2"/>
                  <a:gd fmla="val 71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869714">
                <a:off x="753196" y="4342483"/>
                <a:ext cx="990014" cy="990014"/>
              </a:xfrm>
              <a:prstGeom prst="blockArc">
                <a:avLst>
                  <a:gd fmla="val 4035715" name="adj1"/>
                  <a:gd fmla="val 74789" name="adj2"/>
                  <a:gd fmla="val 1214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8228648" y="3280525"/>
              <a:ext cx="1758564" cy="1622073"/>
              <a:chOff x="8228648" y="3280525"/>
              <a:chExt cx="1758564" cy="1622073"/>
            </a:xfrm>
          </p:grpSpPr>
          <p:sp>
            <p:nvSpPr>
              <p:cNvPr id="28" name="Google Shape;28;p2"/>
              <p:cNvSpPr/>
              <p:nvPr/>
            </p:nvSpPr>
            <p:spPr>
              <a:xfrm rot="-5400000">
                <a:off x="8567913" y="3280525"/>
                <a:ext cx="1419300" cy="1419300"/>
              </a:xfrm>
              <a:prstGeom prst="blockArc">
                <a:avLst>
                  <a:gd fmla="val 10800000" name="adj1"/>
                  <a:gd fmla="val 46999" name="adj2"/>
                  <a:gd fmla="val 110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8775650" y="3488254"/>
                <a:ext cx="1003800" cy="1003800"/>
              </a:xfrm>
              <a:prstGeom prst="blockArc">
                <a:avLst>
                  <a:gd fmla="val 13308882" name="adj1"/>
                  <a:gd fmla="val 61546" name="adj2"/>
                  <a:gd fmla="val 1725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-5400000">
                <a:off x="8228648" y="4619098"/>
                <a:ext cx="283500" cy="283500"/>
              </a:xfrm>
              <a:prstGeom prst="blockArc">
                <a:avLst>
                  <a:gd fmla="val 10800000" name="adj1"/>
                  <a:gd fmla="val 21558229" name="adj2"/>
                  <a:gd fmla="val 4327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685800" y="1499900"/>
            <a:ext cx="7772400" cy="16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685800" y="3241800"/>
            <a:ext cx="77724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/>
          <p:nvPr>
            <p:ph hasCustomPrompt="1" type="title"/>
          </p:nvPr>
        </p:nvSpPr>
        <p:spPr>
          <a:xfrm>
            <a:off x="1766700" y="1792375"/>
            <a:ext cx="5610600" cy="10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/>
          <p:nvPr>
            <p:ph idx="1" type="subTitle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19" name="Google Shape;119;p11"/>
          <p:cNvGrpSpPr/>
          <p:nvPr/>
        </p:nvGrpSpPr>
        <p:grpSpPr>
          <a:xfrm>
            <a:off x="-2157525" y="-2039174"/>
            <a:ext cx="13227507" cy="8812099"/>
            <a:chOff x="-2157525" y="-2039174"/>
            <a:chExt cx="13227507" cy="8812099"/>
          </a:xfrm>
        </p:grpSpPr>
        <p:pic>
          <p:nvPicPr>
            <p:cNvPr id="120" name="Google Shape;120;p11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3241575">
              <a:off x="6191757" y="1894718"/>
              <a:ext cx="4070800" cy="407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1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8611146">
              <a:off x="-1371058" y="-1252681"/>
              <a:ext cx="3946141" cy="39460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1"/>
          <p:cNvGrpSpPr/>
          <p:nvPr/>
        </p:nvGrpSpPr>
        <p:grpSpPr>
          <a:xfrm>
            <a:off x="-976412" y="123600"/>
            <a:ext cx="10584875" cy="4695900"/>
            <a:chOff x="-976412" y="123600"/>
            <a:chExt cx="10584875" cy="4695900"/>
          </a:xfrm>
        </p:grpSpPr>
        <p:sp>
          <p:nvSpPr>
            <p:cNvPr id="123" name="Google Shape;123;p11"/>
            <p:cNvSpPr/>
            <p:nvPr/>
          </p:nvSpPr>
          <p:spPr>
            <a:xfrm rot="10800000">
              <a:off x="284997" y="4418700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4" name="Google Shape;124;p11"/>
            <p:cNvGrpSpPr/>
            <p:nvPr/>
          </p:nvGrpSpPr>
          <p:grpSpPr>
            <a:xfrm>
              <a:off x="-976412" y="676267"/>
              <a:ext cx="1984800" cy="1984800"/>
              <a:chOff x="2553938" y="2100642"/>
              <a:chExt cx="1984800" cy="1984800"/>
            </a:xfrm>
          </p:grpSpPr>
          <p:sp>
            <p:nvSpPr>
              <p:cNvPr id="125" name="Google Shape;125;p11"/>
              <p:cNvSpPr/>
              <p:nvPr/>
            </p:nvSpPr>
            <p:spPr>
              <a:xfrm>
                <a:off x="2554098" y="2100900"/>
                <a:ext cx="1984500" cy="1984500"/>
              </a:xfrm>
              <a:prstGeom prst="blockArc">
                <a:avLst>
                  <a:gd fmla="val 4035715" name="adj1"/>
                  <a:gd fmla="val 46447" name="adj2"/>
                  <a:gd fmla="val 71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26" name="Google Shape;126;p11"/>
              <p:cNvSpPr/>
              <p:nvPr/>
            </p:nvSpPr>
            <p:spPr>
              <a:xfrm rot="-6948897">
                <a:off x="2803340" y="2350045"/>
                <a:ext cx="1485995" cy="1485995"/>
              </a:xfrm>
              <a:prstGeom prst="blockArc">
                <a:avLst>
                  <a:gd fmla="val 4035715" name="adj1"/>
                  <a:gd fmla="val 53657" name="adj2"/>
                  <a:gd fmla="val 108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rot="869714">
                <a:off x="3051196" y="2598183"/>
                <a:ext cx="990014" cy="990014"/>
              </a:xfrm>
              <a:prstGeom prst="blockArc">
                <a:avLst>
                  <a:gd fmla="val 4035715" name="adj1"/>
                  <a:gd fmla="val 74789" name="adj2"/>
                  <a:gd fmla="val 1214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128" name="Google Shape;128;p11"/>
            <p:cNvGrpSpPr/>
            <p:nvPr/>
          </p:nvGrpSpPr>
          <p:grpSpPr>
            <a:xfrm>
              <a:off x="8189163" y="3400200"/>
              <a:ext cx="1419300" cy="1419300"/>
              <a:chOff x="4877863" y="3426625"/>
              <a:chExt cx="1419300" cy="1419300"/>
            </a:xfrm>
          </p:grpSpPr>
          <p:sp>
            <p:nvSpPr>
              <p:cNvPr id="129" name="Google Shape;129;p11"/>
              <p:cNvSpPr/>
              <p:nvPr/>
            </p:nvSpPr>
            <p:spPr>
              <a:xfrm rot="-5400000">
                <a:off x="4877863" y="3426625"/>
                <a:ext cx="1419300" cy="1419300"/>
              </a:xfrm>
              <a:prstGeom prst="blockArc">
                <a:avLst>
                  <a:gd fmla="val 10800000" name="adj1"/>
                  <a:gd fmla="val 46999" name="adj2"/>
                  <a:gd fmla="val 110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30" name="Google Shape;130;p11"/>
              <p:cNvSpPr/>
              <p:nvPr/>
            </p:nvSpPr>
            <p:spPr>
              <a:xfrm rot="-5400000">
                <a:off x="5085600" y="3634354"/>
                <a:ext cx="1003800" cy="1003800"/>
              </a:xfrm>
              <a:prstGeom prst="blockArc">
                <a:avLst>
                  <a:gd fmla="val 13308882" name="adj1"/>
                  <a:gd fmla="val 61546" name="adj2"/>
                  <a:gd fmla="val 1725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sp>
          <p:nvSpPr>
            <p:cNvPr id="131" name="Google Shape;131;p11"/>
            <p:cNvSpPr/>
            <p:nvPr/>
          </p:nvSpPr>
          <p:spPr>
            <a:xfrm rot="10800000">
              <a:off x="8458197" y="123600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3"/>
          <p:cNvGrpSpPr/>
          <p:nvPr/>
        </p:nvGrpSpPr>
        <p:grpSpPr>
          <a:xfrm>
            <a:off x="-2225576" y="-873374"/>
            <a:ext cx="13898856" cy="7819003"/>
            <a:chOff x="-2225576" y="-873374"/>
            <a:chExt cx="13898856" cy="7819003"/>
          </a:xfrm>
        </p:grpSpPr>
        <p:pic>
          <p:nvPicPr>
            <p:cNvPr id="135" name="Google Shape;135;p13"/>
            <p:cNvPicPr preferRelativeResize="0"/>
            <p:nvPr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 rot="-4512519">
              <a:off x="-1877744" y="-525542"/>
              <a:ext cx="3131337" cy="3131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3"/>
            <p:cNvPicPr preferRelativeResize="0"/>
            <p:nvPr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 rot="-4222127">
              <a:off x="7526075" y="2798424"/>
              <a:ext cx="3641350" cy="3641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13"/>
          <p:cNvGrpSpPr/>
          <p:nvPr/>
        </p:nvGrpSpPr>
        <p:grpSpPr>
          <a:xfrm>
            <a:off x="-301037" y="96400"/>
            <a:ext cx="10410106" cy="5918645"/>
            <a:chOff x="-301037" y="96400"/>
            <a:chExt cx="10410106" cy="5918645"/>
          </a:xfrm>
        </p:grpSpPr>
        <p:sp>
          <p:nvSpPr>
            <p:cNvPr id="138" name="Google Shape;138;p13"/>
            <p:cNvSpPr/>
            <p:nvPr/>
          </p:nvSpPr>
          <p:spPr>
            <a:xfrm rot="-5400000">
              <a:off x="8689769" y="1017765"/>
              <a:ext cx="1419300" cy="1419300"/>
            </a:xfrm>
            <a:prstGeom prst="blockArc">
              <a:avLst>
                <a:gd fmla="val 10799043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 rot="10800000">
              <a:off x="485372" y="96400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40" name="Google Shape;140;p13"/>
            <p:cNvGrpSpPr/>
            <p:nvPr/>
          </p:nvGrpSpPr>
          <p:grpSpPr>
            <a:xfrm>
              <a:off x="-301037" y="4229550"/>
              <a:ext cx="1419300" cy="1419300"/>
              <a:chOff x="-301037" y="4229550"/>
              <a:chExt cx="1419300" cy="1419300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-301037" y="4229550"/>
                <a:ext cx="1419300" cy="1419300"/>
              </a:xfrm>
              <a:prstGeom prst="blockArc">
                <a:avLst>
                  <a:gd fmla="val 10800000" name="adj1"/>
                  <a:gd fmla="val 82676" name="adj2"/>
                  <a:gd fmla="val 96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 rot="4636571">
                <a:off x="-93278" y="4437313"/>
                <a:ext cx="1003852" cy="1003852"/>
              </a:xfrm>
              <a:prstGeom prst="blockArc">
                <a:avLst>
                  <a:gd fmla="val 4660335" name="adj1"/>
                  <a:gd fmla="val 2278" name="adj2"/>
                  <a:gd fmla="val 113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 rot="4636990">
                <a:off x="121037" y="4651692"/>
                <a:ext cx="575107" cy="575107"/>
              </a:xfrm>
              <a:prstGeom prst="blockArc">
                <a:avLst>
                  <a:gd fmla="val 4660335" name="adj1"/>
                  <a:gd fmla="val 30384" name="adj2"/>
                  <a:gd fmla="val 189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sp>
          <p:nvSpPr>
            <p:cNvPr id="144" name="Google Shape;144;p13"/>
            <p:cNvSpPr/>
            <p:nvPr/>
          </p:nvSpPr>
          <p:spPr>
            <a:xfrm rot="2700000">
              <a:off x="7478075" y="4803341"/>
              <a:ext cx="1003809" cy="1003809"/>
            </a:xfrm>
            <a:prstGeom prst="blockArc">
              <a:avLst>
                <a:gd fmla="val 10682886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45" name="Google Shape;14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2" type="title"/>
          </p:nvPr>
        </p:nvSpPr>
        <p:spPr>
          <a:xfrm>
            <a:off x="2211625" y="1439875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3" type="title"/>
          </p:nvPr>
        </p:nvSpPr>
        <p:spPr>
          <a:xfrm>
            <a:off x="5647875" y="1439875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" type="subTitle"/>
          </p:nvPr>
        </p:nvSpPr>
        <p:spPr>
          <a:xfrm>
            <a:off x="2211627" y="2158525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4" type="subTitle"/>
          </p:nvPr>
        </p:nvSpPr>
        <p:spPr>
          <a:xfrm>
            <a:off x="5647877" y="2158525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5" type="title"/>
          </p:nvPr>
        </p:nvSpPr>
        <p:spPr>
          <a:xfrm>
            <a:off x="2211625" y="3069150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6" type="title"/>
          </p:nvPr>
        </p:nvSpPr>
        <p:spPr>
          <a:xfrm>
            <a:off x="5647875" y="3069150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7" type="subTitle"/>
          </p:nvPr>
        </p:nvSpPr>
        <p:spPr>
          <a:xfrm>
            <a:off x="2211651" y="3787800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8" type="subTitle"/>
          </p:nvPr>
        </p:nvSpPr>
        <p:spPr>
          <a:xfrm>
            <a:off x="5647881" y="3787800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9" type="title"/>
          </p:nvPr>
        </p:nvSpPr>
        <p:spPr>
          <a:xfrm>
            <a:off x="1283335" y="1682195"/>
            <a:ext cx="775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hasCustomPrompt="1" idx="13" type="title"/>
          </p:nvPr>
        </p:nvSpPr>
        <p:spPr>
          <a:xfrm>
            <a:off x="1283335" y="3332920"/>
            <a:ext cx="775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14" type="title"/>
          </p:nvPr>
        </p:nvSpPr>
        <p:spPr>
          <a:xfrm>
            <a:off x="4719710" y="1682195"/>
            <a:ext cx="775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hasCustomPrompt="1" idx="15" type="title"/>
          </p:nvPr>
        </p:nvSpPr>
        <p:spPr>
          <a:xfrm>
            <a:off x="4719710" y="3332920"/>
            <a:ext cx="775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0" name="Google Shape;160;p1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531160">
            <a:off x="6920015" y="-644300"/>
            <a:ext cx="3274374" cy="32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4"/>
          <p:cNvGrpSpPr/>
          <p:nvPr/>
        </p:nvGrpSpPr>
        <p:grpSpPr>
          <a:xfrm>
            <a:off x="-384412" y="-405623"/>
            <a:ext cx="9995616" cy="6052548"/>
            <a:chOff x="-384412" y="-405623"/>
            <a:chExt cx="9995616" cy="6052548"/>
          </a:xfrm>
        </p:grpSpPr>
        <p:sp>
          <p:nvSpPr>
            <p:cNvPr id="162" name="Google Shape;162;p14"/>
            <p:cNvSpPr/>
            <p:nvPr/>
          </p:nvSpPr>
          <p:spPr>
            <a:xfrm>
              <a:off x="-384412" y="4227625"/>
              <a:ext cx="1419300" cy="1419300"/>
            </a:xfrm>
            <a:prstGeom prst="blockArc">
              <a:avLst>
                <a:gd fmla="val 1910774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-176641" y="4435363"/>
              <a:ext cx="1003800" cy="1003800"/>
            </a:xfrm>
            <a:prstGeom prst="blockArc">
              <a:avLst>
                <a:gd fmla="val 2248111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4977525">
              <a:off x="7045" y="4619062"/>
              <a:ext cx="636299" cy="636299"/>
            </a:xfrm>
            <a:prstGeom prst="blockArc">
              <a:avLst>
                <a:gd fmla="val 2248111" name="adj1"/>
                <a:gd fmla="val 175332" name="adj2"/>
                <a:gd fmla="val 311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4519203">
              <a:off x="8496519" y="-294808"/>
              <a:ext cx="1003870" cy="1003870"/>
            </a:xfrm>
            <a:prstGeom prst="blockArc">
              <a:avLst>
                <a:gd fmla="val 2248111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-4681672">
              <a:off x="8680223" y="-111114"/>
              <a:ext cx="636341" cy="636341"/>
            </a:xfrm>
            <a:prstGeom prst="blockArc">
              <a:avLst>
                <a:gd fmla="val 6166969" name="adj1"/>
                <a:gd fmla="val 175332" name="adj2"/>
                <a:gd fmla="val 311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9" name="Google Shape;169;p1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4512519">
            <a:off x="-2212269" y="-762492"/>
            <a:ext cx="3131337" cy="313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4222127">
            <a:off x="7860600" y="3007524"/>
            <a:ext cx="3641350" cy="36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/>
          <p:nvPr/>
        </p:nvSpPr>
        <p:spPr>
          <a:xfrm rot="10800000">
            <a:off x="485397" y="0"/>
            <a:ext cx="400800" cy="400800"/>
          </a:xfrm>
          <a:prstGeom prst="blockArc">
            <a:avLst>
              <a:gd fmla="val 10800000" name="adj1"/>
              <a:gd fmla="val 92878" name="adj2"/>
              <a:gd fmla="val 3127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7354738" y="4619150"/>
            <a:ext cx="1419300" cy="1419300"/>
          </a:xfrm>
          <a:prstGeom prst="blockArc">
            <a:avLst>
              <a:gd fmla="val 10800000" name="adj1"/>
              <a:gd fmla="val 82676" name="adj2"/>
              <a:gd fmla="val 960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3" name="Google Shape;173;p15"/>
          <p:cNvSpPr/>
          <p:nvPr/>
        </p:nvSpPr>
        <p:spPr>
          <a:xfrm rot="4636571">
            <a:off x="7562497" y="4826863"/>
            <a:ext cx="1003852" cy="1003852"/>
          </a:xfrm>
          <a:prstGeom prst="blockArc">
            <a:avLst>
              <a:gd fmla="val 4660335" name="adj1"/>
              <a:gd fmla="val 2278" name="adj2"/>
              <a:gd fmla="val 1133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4" name="Google Shape;174;p15"/>
          <p:cNvSpPr/>
          <p:nvPr/>
        </p:nvSpPr>
        <p:spPr>
          <a:xfrm rot="4636990">
            <a:off x="7776812" y="4999417"/>
            <a:ext cx="575107" cy="575107"/>
          </a:xfrm>
          <a:prstGeom prst="blockArc">
            <a:avLst>
              <a:gd fmla="val 4660335" name="adj1"/>
              <a:gd fmla="val 30384" name="adj2"/>
              <a:gd fmla="val 1898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hasCustomPrompt="1" type="title"/>
          </p:nvPr>
        </p:nvSpPr>
        <p:spPr>
          <a:xfrm>
            <a:off x="1033525" y="94357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7" name="Google Shape;177;p16"/>
          <p:cNvSpPr txBox="1"/>
          <p:nvPr>
            <p:ph idx="1" type="subTitle"/>
          </p:nvPr>
        </p:nvSpPr>
        <p:spPr>
          <a:xfrm>
            <a:off x="1033525" y="17085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hasCustomPrompt="1" idx="2" type="title"/>
          </p:nvPr>
        </p:nvSpPr>
        <p:spPr>
          <a:xfrm>
            <a:off x="4734275" y="94357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9" name="Google Shape;179;p16"/>
          <p:cNvSpPr txBox="1"/>
          <p:nvPr>
            <p:ph idx="3" type="subTitle"/>
          </p:nvPr>
        </p:nvSpPr>
        <p:spPr>
          <a:xfrm>
            <a:off x="4734275" y="17085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16"/>
          <p:cNvSpPr txBox="1"/>
          <p:nvPr>
            <p:ph hasCustomPrompt="1" idx="4" type="title"/>
          </p:nvPr>
        </p:nvSpPr>
        <p:spPr>
          <a:xfrm>
            <a:off x="4734275" y="30116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1" name="Google Shape;181;p16"/>
          <p:cNvSpPr txBox="1"/>
          <p:nvPr>
            <p:ph idx="5" type="subTitle"/>
          </p:nvPr>
        </p:nvSpPr>
        <p:spPr>
          <a:xfrm>
            <a:off x="4734275" y="3776628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16"/>
          <p:cNvSpPr txBox="1"/>
          <p:nvPr>
            <p:ph hasCustomPrompt="1" idx="6" type="title"/>
          </p:nvPr>
        </p:nvSpPr>
        <p:spPr>
          <a:xfrm>
            <a:off x="1033525" y="30116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3" name="Google Shape;183;p16"/>
          <p:cNvSpPr txBox="1"/>
          <p:nvPr>
            <p:ph idx="7" type="subTitle"/>
          </p:nvPr>
        </p:nvSpPr>
        <p:spPr>
          <a:xfrm>
            <a:off x="1033525" y="3776628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7"/>
          <p:cNvGrpSpPr/>
          <p:nvPr/>
        </p:nvGrpSpPr>
        <p:grpSpPr>
          <a:xfrm>
            <a:off x="-1596269" y="-1184520"/>
            <a:ext cx="11832993" cy="7664419"/>
            <a:chOff x="-1596269" y="-1184520"/>
            <a:chExt cx="11832993" cy="7664419"/>
          </a:xfrm>
        </p:grpSpPr>
        <p:pic>
          <p:nvPicPr>
            <p:cNvPr id="186" name="Google Shape;186;p17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4222125">
              <a:off x="-1172396" y="3004679"/>
              <a:ext cx="3051365" cy="305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6353377">
              <a:off x="7144713" y="-858693"/>
              <a:ext cx="2766196" cy="2766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17"/>
          <p:cNvGrpSpPr/>
          <p:nvPr/>
        </p:nvGrpSpPr>
        <p:grpSpPr>
          <a:xfrm>
            <a:off x="-810412" y="413439"/>
            <a:ext cx="10942202" cy="4347410"/>
            <a:chOff x="-810412" y="413439"/>
            <a:chExt cx="10942202" cy="4347410"/>
          </a:xfrm>
        </p:grpSpPr>
        <p:sp>
          <p:nvSpPr>
            <p:cNvPr id="189" name="Google Shape;189;p17"/>
            <p:cNvSpPr/>
            <p:nvPr/>
          </p:nvSpPr>
          <p:spPr>
            <a:xfrm rot="5400000">
              <a:off x="-810412" y="2607000"/>
              <a:ext cx="1419300" cy="1419300"/>
            </a:xfrm>
            <a:prstGeom prst="blockArc">
              <a:avLst>
                <a:gd fmla="val 10800000" name="adj1"/>
                <a:gd fmla="val 82676" name="adj2"/>
                <a:gd fmla="val 96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 rot="5400000">
              <a:off x="-602650" y="2814771"/>
              <a:ext cx="1003800" cy="1003800"/>
            </a:xfrm>
            <a:prstGeom prst="blockArc">
              <a:avLst>
                <a:gd fmla="val 13308882" name="adj1"/>
                <a:gd fmla="val 2278" name="adj2"/>
                <a:gd fmla="val 113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 rot="9777790">
              <a:off x="8535850" y="590199"/>
              <a:ext cx="1419178" cy="1419178"/>
            </a:xfrm>
            <a:prstGeom prst="blockArc">
              <a:avLst>
                <a:gd fmla="val 4591893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 rot="8485867">
              <a:off x="8743488" y="797930"/>
              <a:ext cx="1003761" cy="1003761"/>
            </a:xfrm>
            <a:prstGeom prst="blockArc">
              <a:avLst>
                <a:gd fmla="val 2501947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 rot="-5400000">
              <a:off x="8714248" y="4477348"/>
              <a:ext cx="283500" cy="283500"/>
            </a:xfrm>
            <a:prstGeom prst="blockArc">
              <a:avLst>
                <a:gd fmla="val 10800000" name="adj1"/>
                <a:gd fmla="val 21558229" name="adj2"/>
                <a:gd fmla="val 43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94" name="Google Shape;194;p17"/>
          <p:cNvSpPr txBox="1"/>
          <p:nvPr>
            <p:ph type="title"/>
          </p:nvPr>
        </p:nvSpPr>
        <p:spPr>
          <a:xfrm>
            <a:off x="1726600" y="1473600"/>
            <a:ext cx="2662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title"/>
          </p:nvPr>
        </p:nvSpPr>
        <p:spPr>
          <a:xfrm>
            <a:off x="5289045" y="1473600"/>
            <a:ext cx="2662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1" type="subTitle"/>
          </p:nvPr>
        </p:nvSpPr>
        <p:spPr>
          <a:xfrm>
            <a:off x="1726600" y="1858875"/>
            <a:ext cx="2662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3" type="subTitle"/>
          </p:nvPr>
        </p:nvSpPr>
        <p:spPr>
          <a:xfrm>
            <a:off x="5289028" y="1858875"/>
            <a:ext cx="2662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4" type="title"/>
          </p:nvPr>
        </p:nvSpPr>
        <p:spPr>
          <a:xfrm>
            <a:off x="1726600" y="3137717"/>
            <a:ext cx="2662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5" type="title"/>
          </p:nvPr>
        </p:nvSpPr>
        <p:spPr>
          <a:xfrm>
            <a:off x="5289045" y="3137717"/>
            <a:ext cx="2662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6" type="subTitle"/>
          </p:nvPr>
        </p:nvSpPr>
        <p:spPr>
          <a:xfrm>
            <a:off x="1726600" y="3532225"/>
            <a:ext cx="2662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7"/>
          <p:cNvSpPr txBox="1"/>
          <p:nvPr>
            <p:ph idx="7" type="subTitle"/>
          </p:nvPr>
        </p:nvSpPr>
        <p:spPr>
          <a:xfrm>
            <a:off x="5289028" y="3532225"/>
            <a:ext cx="2662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7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18"/>
          <p:cNvGrpSpPr/>
          <p:nvPr/>
        </p:nvGrpSpPr>
        <p:grpSpPr>
          <a:xfrm>
            <a:off x="-3184999" y="-1290491"/>
            <a:ext cx="14568149" cy="7840805"/>
            <a:chOff x="-3184999" y="-1290491"/>
            <a:chExt cx="14568149" cy="7840805"/>
          </a:xfrm>
        </p:grpSpPr>
        <p:pic>
          <p:nvPicPr>
            <p:cNvPr id="205" name="Google Shape;205;p18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1170452">
              <a:off x="8183226" y="-907881"/>
              <a:ext cx="2767228" cy="2767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1170454">
              <a:off x="-2682595" y="563024"/>
              <a:ext cx="3633741" cy="3633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1170452">
              <a:off x="8233322" y="3400524"/>
              <a:ext cx="2767228" cy="2767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18"/>
          <p:cNvGrpSpPr/>
          <p:nvPr/>
        </p:nvGrpSpPr>
        <p:grpSpPr>
          <a:xfrm>
            <a:off x="-1706706" y="742038"/>
            <a:ext cx="11751068" cy="4581155"/>
            <a:chOff x="-1706706" y="742038"/>
            <a:chExt cx="11751068" cy="4581155"/>
          </a:xfrm>
        </p:grpSpPr>
        <p:sp>
          <p:nvSpPr>
            <p:cNvPr id="209" name="Google Shape;209;p18"/>
            <p:cNvSpPr/>
            <p:nvPr/>
          </p:nvSpPr>
          <p:spPr>
            <a:xfrm rot="6581047">
              <a:off x="-1430485" y="3062613"/>
              <a:ext cx="1984358" cy="1984358"/>
            </a:xfrm>
            <a:prstGeom prst="blockArc">
              <a:avLst>
                <a:gd fmla="val 4035715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 rot="-367842">
              <a:off x="-1181288" y="3311793"/>
              <a:ext cx="1485999" cy="1485999"/>
            </a:xfrm>
            <a:prstGeom prst="blockArc">
              <a:avLst>
                <a:gd fmla="val 4035715" name="adj1"/>
                <a:gd fmla="val 53657" name="adj2"/>
                <a:gd fmla="val 108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 rot="7450875">
              <a:off x="-933408" y="3559637"/>
              <a:ext cx="990010" cy="990010"/>
            </a:xfrm>
            <a:prstGeom prst="blockArc">
              <a:avLst>
                <a:gd fmla="val 4035715" name="adj1"/>
                <a:gd fmla="val 74789" name="adj2"/>
                <a:gd fmla="val 1214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 rot="10800000">
              <a:off x="8257797" y="4546125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 rot="-5400000">
              <a:off x="8625063" y="742038"/>
              <a:ext cx="1419300" cy="1419300"/>
            </a:xfrm>
            <a:prstGeom prst="blockArc">
              <a:avLst>
                <a:gd fmla="val 10799043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14" name="Google Shape;214;p18"/>
          <p:cNvSpPr txBox="1"/>
          <p:nvPr>
            <p:ph type="title"/>
          </p:nvPr>
        </p:nvSpPr>
        <p:spPr>
          <a:xfrm>
            <a:off x="1045713" y="1746775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2" type="title"/>
          </p:nvPr>
        </p:nvSpPr>
        <p:spPr>
          <a:xfrm>
            <a:off x="3536092" y="1746775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1045725" y="2161349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3" type="subTitle"/>
          </p:nvPr>
        </p:nvSpPr>
        <p:spPr>
          <a:xfrm>
            <a:off x="3536089" y="2161349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4" type="title"/>
          </p:nvPr>
        </p:nvSpPr>
        <p:spPr>
          <a:xfrm>
            <a:off x="1045713" y="3609204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5" type="title"/>
          </p:nvPr>
        </p:nvSpPr>
        <p:spPr>
          <a:xfrm>
            <a:off x="3536092" y="3609204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6" type="subTitle"/>
          </p:nvPr>
        </p:nvSpPr>
        <p:spPr>
          <a:xfrm>
            <a:off x="1045725" y="4046400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7" type="subTitle"/>
          </p:nvPr>
        </p:nvSpPr>
        <p:spPr>
          <a:xfrm>
            <a:off x="3536089" y="4046400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18"/>
          <p:cNvSpPr txBox="1"/>
          <p:nvPr>
            <p:ph idx="9" type="title"/>
          </p:nvPr>
        </p:nvSpPr>
        <p:spPr>
          <a:xfrm>
            <a:off x="6026476" y="1746775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13" type="subTitle"/>
          </p:nvPr>
        </p:nvSpPr>
        <p:spPr>
          <a:xfrm>
            <a:off x="6026457" y="2161349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18"/>
          <p:cNvSpPr txBox="1"/>
          <p:nvPr>
            <p:ph idx="14" type="title"/>
          </p:nvPr>
        </p:nvSpPr>
        <p:spPr>
          <a:xfrm>
            <a:off x="6026476" y="3609204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15" type="subTitle"/>
          </p:nvPr>
        </p:nvSpPr>
        <p:spPr>
          <a:xfrm>
            <a:off x="6026457" y="4046400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 flipH="1">
            <a:off x="-1151894" y="-1342745"/>
            <a:ext cx="12173868" cy="7804369"/>
            <a:chOff x="-1937144" y="-1184520"/>
            <a:chExt cx="12173868" cy="7804369"/>
          </a:xfrm>
        </p:grpSpPr>
        <p:pic>
          <p:nvPicPr>
            <p:cNvPr id="229" name="Google Shape;229;p19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4222125">
              <a:off x="-1513271" y="3144629"/>
              <a:ext cx="3051365" cy="305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9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6353377">
              <a:off x="7144713" y="-858693"/>
              <a:ext cx="2766196" cy="2766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19"/>
          <p:cNvGrpSpPr/>
          <p:nvPr/>
        </p:nvGrpSpPr>
        <p:grpSpPr>
          <a:xfrm flipH="1">
            <a:off x="-1077606" y="218402"/>
            <a:ext cx="11051974" cy="4457246"/>
            <a:chOff x="-810412" y="303602"/>
            <a:chExt cx="11051974" cy="4457246"/>
          </a:xfrm>
        </p:grpSpPr>
        <p:sp>
          <p:nvSpPr>
            <p:cNvPr id="232" name="Google Shape;232;p19"/>
            <p:cNvSpPr/>
            <p:nvPr/>
          </p:nvSpPr>
          <p:spPr>
            <a:xfrm rot="5400000">
              <a:off x="-810412" y="2607000"/>
              <a:ext cx="1419300" cy="1419300"/>
            </a:xfrm>
            <a:prstGeom prst="blockArc">
              <a:avLst>
                <a:gd fmla="val 10800000" name="adj1"/>
                <a:gd fmla="val 82676" name="adj2"/>
                <a:gd fmla="val 96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 rot="5400000">
              <a:off x="-602650" y="2814771"/>
              <a:ext cx="1003800" cy="1003800"/>
            </a:xfrm>
            <a:prstGeom prst="blockArc">
              <a:avLst>
                <a:gd fmla="val 13308882" name="adj1"/>
                <a:gd fmla="val 2278" name="adj2"/>
                <a:gd fmla="val 113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 rot="3115709">
              <a:off x="8535845" y="590186"/>
              <a:ext cx="1419132" cy="1419132"/>
            </a:xfrm>
            <a:prstGeom prst="blockArc">
              <a:avLst>
                <a:gd fmla="val 5740042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 rot="8485867">
              <a:off x="8743488" y="797930"/>
              <a:ext cx="1003761" cy="1003761"/>
            </a:xfrm>
            <a:prstGeom prst="blockArc">
              <a:avLst>
                <a:gd fmla="val 2501947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 rot="-5400000">
              <a:off x="8714248" y="4477348"/>
              <a:ext cx="283500" cy="283500"/>
            </a:xfrm>
            <a:prstGeom prst="blockArc">
              <a:avLst>
                <a:gd fmla="val 10800000" name="adj1"/>
                <a:gd fmla="val 21558229" name="adj2"/>
                <a:gd fmla="val 43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7" name="Google Shape;237;p19"/>
          <p:cNvSpPr txBox="1"/>
          <p:nvPr>
            <p:ph idx="1" type="subTitle"/>
          </p:nvPr>
        </p:nvSpPr>
        <p:spPr>
          <a:xfrm>
            <a:off x="1410309" y="188965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2" type="subTitle"/>
          </p:nvPr>
        </p:nvSpPr>
        <p:spPr>
          <a:xfrm>
            <a:off x="1410284" y="25625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3" type="subTitle"/>
          </p:nvPr>
        </p:nvSpPr>
        <p:spPr>
          <a:xfrm>
            <a:off x="1410309" y="323535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p19"/>
          <p:cNvSpPr txBox="1"/>
          <p:nvPr>
            <p:ph idx="4" type="subTitle"/>
          </p:nvPr>
        </p:nvSpPr>
        <p:spPr>
          <a:xfrm>
            <a:off x="1410284" y="39082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19"/>
          <p:cNvSpPr txBox="1"/>
          <p:nvPr>
            <p:ph idx="5" type="subTitle"/>
          </p:nvPr>
        </p:nvSpPr>
        <p:spPr>
          <a:xfrm>
            <a:off x="1410309" y="12168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6" type="subTitle"/>
          </p:nvPr>
        </p:nvSpPr>
        <p:spPr>
          <a:xfrm>
            <a:off x="5363112" y="188965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19"/>
          <p:cNvSpPr txBox="1"/>
          <p:nvPr>
            <p:ph idx="7" type="subTitle"/>
          </p:nvPr>
        </p:nvSpPr>
        <p:spPr>
          <a:xfrm>
            <a:off x="5363087" y="25625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" name="Google Shape;245;p19"/>
          <p:cNvSpPr txBox="1"/>
          <p:nvPr>
            <p:ph idx="8" type="subTitle"/>
          </p:nvPr>
        </p:nvSpPr>
        <p:spPr>
          <a:xfrm>
            <a:off x="5363112" y="323535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6" name="Google Shape;246;p19"/>
          <p:cNvSpPr txBox="1"/>
          <p:nvPr>
            <p:ph idx="9" type="subTitle"/>
          </p:nvPr>
        </p:nvSpPr>
        <p:spPr>
          <a:xfrm>
            <a:off x="5363087" y="39082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19"/>
          <p:cNvSpPr txBox="1"/>
          <p:nvPr>
            <p:ph idx="13" type="subTitle"/>
          </p:nvPr>
        </p:nvSpPr>
        <p:spPr>
          <a:xfrm>
            <a:off x="5363112" y="12168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0"/>
          <p:cNvGrpSpPr/>
          <p:nvPr/>
        </p:nvGrpSpPr>
        <p:grpSpPr>
          <a:xfrm>
            <a:off x="-1093178" y="-2927707"/>
            <a:ext cx="12723756" cy="9329557"/>
            <a:chOff x="-1093178" y="-2927707"/>
            <a:chExt cx="12723756" cy="9329557"/>
          </a:xfrm>
        </p:grpSpPr>
        <p:pic>
          <p:nvPicPr>
            <p:cNvPr id="250" name="Google Shape;250;p20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7797443">
              <a:off x="6404474" y="-2040875"/>
              <a:ext cx="4339300" cy="433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0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897768">
              <a:off x="-582240" y="3172254"/>
              <a:ext cx="2718674" cy="2718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20"/>
          <p:cNvGrpSpPr/>
          <p:nvPr/>
        </p:nvGrpSpPr>
        <p:grpSpPr>
          <a:xfrm>
            <a:off x="-1394975" y="741075"/>
            <a:ext cx="12737381" cy="4402419"/>
            <a:chOff x="-1394975" y="741075"/>
            <a:chExt cx="12737381" cy="4402419"/>
          </a:xfrm>
        </p:grpSpPr>
        <p:pic>
          <p:nvPicPr>
            <p:cNvPr id="253" name="Google Shape;253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6359406">
              <a:off x="-1023776" y="1112315"/>
              <a:ext cx="3135601" cy="3135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0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6037142">
              <a:off x="7327823" y="1128912"/>
              <a:ext cx="3704950" cy="370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20"/>
          <p:cNvSpPr txBox="1"/>
          <p:nvPr>
            <p:ph type="ctrTitle"/>
          </p:nvPr>
        </p:nvSpPr>
        <p:spPr>
          <a:xfrm>
            <a:off x="2125800" y="585975"/>
            <a:ext cx="48924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56" name="Google Shape;256;p20"/>
          <p:cNvSpPr txBox="1"/>
          <p:nvPr>
            <p:ph idx="1" type="subTitle"/>
          </p:nvPr>
        </p:nvSpPr>
        <p:spPr>
          <a:xfrm>
            <a:off x="2125800" y="1554225"/>
            <a:ext cx="48924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57" name="Google Shape;257;p20"/>
          <p:cNvGrpSpPr/>
          <p:nvPr/>
        </p:nvGrpSpPr>
        <p:grpSpPr>
          <a:xfrm>
            <a:off x="-538232" y="-330150"/>
            <a:ext cx="10904682" cy="6472625"/>
            <a:chOff x="-538232" y="-330150"/>
            <a:chExt cx="10904682" cy="6472625"/>
          </a:xfrm>
        </p:grpSpPr>
        <p:grpSp>
          <p:nvGrpSpPr>
            <p:cNvPr id="258" name="Google Shape;258;p20"/>
            <p:cNvGrpSpPr/>
            <p:nvPr/>
          </p:nvGrpSpPr>
          <p:grpSpPr>
            <a:xfrm>
              <a:off x="-538232" y="-330150"/>
              <a:ext cx="10904682" cy="6472625"/>
              <a:chOff x="-538232" y="-330150"/>
              <a:chExt cx="10904682" cy="6472625"/>
            </a:xfrm>
          </p:grpSpPr>
          <p:grpSp>
            <p:nvGrpSpPr>
              <p:cNvPr id="259" name="Google Shape;259;p20"/>
              <p:cNvGrpSpPr/>
              <p:nvPr/>
            </p:nvGrpSpPr>
            <p:grpSpPr>
              <a:xfrm rot="5400000">
                <a:off x="7739950" y="2361325"/>
                <a:ext cx="2626500" cy="2626500"/>
                <a:chOff x="1483525" y="-933975"/>
                <a:chExt cx="2626500" cy="2626500"/>
              </a:xfrm>
            </p:grpSpPr>
            <p:sp>
              <p:nvSpPr>
                <p:cNvPr id="260" name="Google Shape;260;p20"/>
                <p:cNvSpPr/>
                <p:nvPr/>
              </p:nvSpPr>
              <p:spPr>
                <a:xfrm rot="10800000">
                  <a:off x="1483525" y="-933975"/>
                  <a:ext cx="2626500" cy="2626500"/>
                </a:xfrm>
                <a:prstGeom prst="blockArc">
                  <a:avLst>
                    <a:gd fmla="val 10804215" name="adj1"/>
                    <a:gd fmla="val 21554732" name="adj2"/>
                    <a:gd fmla="val 556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61" name="Google Shape;261;p20"/>
                <p:cNvSpPr/>
                <p:nvPr/>
              </p:nvSpPr>
              <p:spPr>
                <a:xfrm rot="10800000">
                  <a:off x="1948250" y="-371000"/>
                  <a:ext cx="1637400" cy="1637400"/>
                </a:xfrm>
                <a:prstGeom prst="blockArc">
                  <a:avLst>
                    <a:gd fmla="val 10804215" name="adj1"/>
                    <a:gd fmla="val 21598293" name="adj2"/>
                    <a:gd fmla="val 802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grpSp>
            <p:nvGrpSpPr>
              <p:cNvPr id="262" name="Google Shape;262;p20"/>
              <p:cNvGrpSpPr/>
              <p:nvPr/>
            </p:nvGrpSpPr>
            <p:grpSpPr>
              <a:xfrm rot="5400000">
                <a:off x="-538232" y="329416"/>
                <a:ext cx="1984800" cy="1984800"/>
                <a:chOff x="2553938" y="2100642"/>
                <a:chExt cx="1984800" cy="1984800"/>
              </a:xfrm>
            </p:grpSpPr>
            <p:sp>
              <p:nvSpPr>
                <p:cNvPr id="263" name="Google Shape;263;p20"/>
                <p:cNvSpPr/>
                <p:nvPr/>
              </p:nvSpPr>
              <p:spPr>
                <a:xfrm>
                  <a:off x="2554098" y="2100900"/>
                  <a:ext cx="1984500" cy="1984500"/>
                </a:xfrm>
                <a:prstGeom prst="blockArc">
                  <a:avLst>
                    <a:gd fmla="val 4035715" name="adj1"/>
                    <a:gd fmla="val 46447" name="adj2"/>
                    <a:gd fmla="val 718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64" name="Google Shape;264;p20"/>
                <p:cNvSpPr/>
                <p:nvPr/>
              </p:nvSpPr>
              <p:spPr>
                <a:xfrm rot="-6948897">
                  <a:off x="2803340" y="2350045"/>
                  <a:ext cx="1485995" cy="1485995"/>
                </a:xfrm>
                <a:prstGeom prst="blockArc">
                  <a:avLst>
                    <a:gd fmla="val 4035715" name="adj1"/>
                    <a:gd fmla="val 53657" name="adj2"/>
                    <a:gd fmla="val 1083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65" name="Google Shape;265;p20"/>
                <p:cNvSpPr/>
                <p:nvPr/>
              </p:nvSpPr>
              <p:spPr>
                <a:xfrm rot="869714">
                  <a:off x="3051196" y="2598183"/>
                  <a:ext cx="990014" cy="990014"/>
                </a:xfrm>
                <a:prstGeom prst="blockArc">
                  <a:avLst>
                    <a:gd fmla="val 4035715" name="adj1"/>
                    <a:gd fmla="val 74789" name="adj2"/>
                    <a:gd fmla="val 1214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grpSp>
            <p:nvGrpSpPr>
              <p:cNvPr id="266" name="Google Shape;266;p20"/>
              <p:cNvGrpSpPr/>
              <p:nvPr/>
            </p:nvGrpSpPr>
            <p:grpSpPr>
              <a:xfrm rot="5400000">
                <a:off x="1615288" y="4723175"/>
                <a:ext cx="1419300" cy="1419300"/>
                <a:chOff x="4877863" y="3426625"/>
                <a:chExt cx="1419300" cy="1419300"/>
              </a:xfrm>
            </p:grpSpPr>
            <p:sp>
              <p:nvSpPr>
                <p:cNvPr id="267" name="Google Shape;267;p20"/>
                <p:cNvSpPr/>
                <p:nvPr/>
              </p:nvSpPr>
              <p:spPr>
                <a:xfrm rot="-5400000">
                  <a:off x="4877863" y="3426625"/>
                  <a:ext cx="1419300" cy="1419300"/>
                </a:xfrm>
                <a:prstGeom prst="blockArc">
                  <a:avLst>
                    <a:gd fmla="val 10800000" name="adj1"/>
                    <a:gd fmla="val 46999" name="adj2"/>
                    <a:gd fmla="val 1103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68" name="Google Shape;268;p20"/>
                <p:cNvSpPr/>
                <p:nvPr/>
              </p:nvSpPr>
              <p:spPr>
                <a:xfrm rot="-5400000">
                  <a:off x="5085600" y="3634354"/>
                  <a:ext cx="1003800" cy="1003800"/>
                </a:xfrm>
                <a:prstGeom prst="blockArc">
                  <a:avLst>
                    <a:gd fmla="val 13308882" name="adj1"/>
                    <a:gd fmla="val 61546" name="adj2"/>
                    <a:gd fmla="val 1725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grpSp>
            <p:nvGrpSpPr>
              <p:cNvPr id="269" name="Google Shape;269;p20"/>
              <p:cNvGrpSpPr/>
              <p:nvPr/>
            </p:nvGrpSpPr>
            <p:grpSpPr>
              <a:xfrm rot="5400000">
                <a:off x="7245763" y="-330150"/>
                <a:ext cx="1419300" cy="1419300"/>
                <a:chOff x="4877863" y="3426625"/>
                <a:chExt cx="1419300" cy="1419300"/>
              </a:xfrm>
            </p:grpSpPr>
            <p:sp>
              <p:nvSpPr>
                <p:cNvPr id="270" name="Google Shape;270;p20"/>
                <p:cNvSpPr/>
                <p:nvPr/>
              </p:nvSpPr>
              <p:spPr>
                <a:xfrm rot="-5400000">
                  <a:off x="4877863" y="3426625"/>
                  <a:ext cx="1419300" cy="1419300"/>
                </a:xfrm>
                <a:prstGeom prst="blockArc">
                  <a:avLst>
                    <a:gd fmla="val 10800000" name="adj1"/>
                    <a:gd fmla="val 46999" name="adj2"/>
                    <a:gd fmla="val 1103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71" name="Google Shape;271;p20"/>
                <p:cNvSpPr/>
                <p:nvPr/>
              </p:nvSpPr>
              <p:spPr>
                <a:xfrm rot="-5400000">
                  <a:off x="5085600" y="3634354"/>
                  <a:ext cx="1003800" cy="1003800"/>
                </a:xfrm>
                <a:prstGeom prst="blockArc">
                  <a:avLst>
                    <a:gd fmla="val 5608337" name="adj1"/>
                    <a:gd fmla="val 61546" name="adj2"/>
                    <a:gd fmla="val 1725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</p:grpSp>
        <p:sp>
          <p:nvSpPr>
            <p:cNvPr id="272" name="Google Shape;272;p20"/>
            <p:cNvSpPr/>
            <p:nvPr/>
          </p:nvSpPr>
          <p:spPr>
            <a:xfrm rot="-5400000">
              <a:off x="8726423" y="3532823"/>
              <a:ext cx="283500" cy="283500"/>
            </a:xfrm>
            <a:prstGeom prst="blockArc">
              <a:avLst>
                <a:gd fmla="val 10800000" name="adj1"/>
                <a:gd fmla="val 21558229" name="adj2"/>
                <a:gd fmla="val 43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73" name="Google Shape;273;p20"/>
          <p:cNvSpPr txBox="1"/>
          <p:nvPr/>
        </p:nvSpPr>
        <p:spPr>
          <a:xfrm>
            <a:off x="2125800" y="3506125"/>
            <a:ext cx="4892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>
            <a:off x="-1851300" y="-2526397"/>
            <a:ext cx="11862475" cy="8582447"/>
            <a:chOff x="-1851300" y="-2526397"/>
            <a:chExt cx="11862475" cy="8582447"/>
          </a:xfrm>
        </p:grpSpPr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>
              <a:off x="5998700" y="2043600"/>
              <a:ext cx="4012475" cy="401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 rotWithShape="1">
            <a:blip r:embed="rId3">
              <a:alphaModFix amt="45000"/>
            </a:blip>
            <a:srcRect b="0" l="0" r="0" t="0"/>
            <a:stretch/>
          </p:blipFill>
          <p:spPr>
            <a:xfrm rot="-1127219">
              <a:off x="-1357679" y="-2032775"/>
              <a:ext cx="3673149" cy="3673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3"/>
          <p:cNvGrpSpPr/>
          <p:nvPr/>
        </p:nvGrpSpPr>
        <p:grpSpPr>
          <a:xfrm>
            <a:off x="485397" y="-1160004"/>
            <a:ext cx="1935427" cy="6269804"/>
            <a:chOff x="485397" y="-1160004"/>
            <a:chExt cx="1935427" cy="6269804"/>
          </a:xfrm>
        </p:grpSpPr>
        <p:sp>
          <p:nvSpPr>
            <p:cNvPr id="38" name="Google Shape;38;p3"/>
            <p:cNvSpPr/>
            <p:nvPr/>
          </p:nvSpPr>
          <p:spPr>
            <a:xfrm>
              <a:off x="485397" y="4709000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 rot="10045034">
              <a:off x="790931" y="-1015997"/>
              <a:ext cx="1485888" cy="1485888"/>
            </a:xfrm>
            <a:prstGeom prst="blockArc">
              <a:avLst>
                <a:gd fmla="val 9024691" name="adj1"/>
                <a:gd fmla="val 53657" name="adj2"/>
                <a:gd fmla="val 108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713225" y="1915775"/>
            <a:ext cx="4012500" cy="16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3"/>
          <p:cNvSpPr txBox="1"/>
          <p:nvPr>
            <p:ph hasCustomPrompt="1" idx="2" type="title"/>
          </p:nvPr>
        </p:nvSpPr>
        <p:spPr>
          <a:xfrm>
            <a:off x="713225" y="1143875"/>
            <a:ext cx="12231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713225" y="3565525"/>
            <a:ext cx="40125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3"/>
          <p:cNvSpPr/>
          <p:nvPr>
            <p:ph idx="3" type="pic"/>
          </p:nvPr>
        </p:nvSpPr>
        <p:spPr>
          <a:xfrm flipH="1">
            <a:off x="4984650" y="897075"/>
            <a:ext cx="3335700" cy="3299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1"/>
          <p:cNvGrpSpPr/>
          <p:nvPr/>
        </p:nvGrpSpPr>
        <p:grpSpPr>
          <a:xfrm>
            <a:off x="-1919021" y="-2749225"/>
            <a:ext cx="13221670" cy="10554372"/>
            <a:chOff x="-1204271" y="-2749225"/>
            <a:chExt cx="13221670" cy="10554372"/>
          </a:xfrm>
        </p:grpSpPr>
        <p:pic>
          <p:nvPicPr>
            <p:cNvPr id="276" name="Google Shape;276;p21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1582376">
              <a:off x="-303345" y="3358017"/>
              <a:ext cx="3800815" cy="380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1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597917">
              <a:off x="7099396" y="-2389223"/>
              <a:ext cx="4558008" cy="4557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910818">
              <a:off x="-763766" y="-1352225"/>
              <a:ext cx="3881799" cy="3881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21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295035">
              <a:off x="7120050" y="2772320"/>
              <a:ext cx="3581559" cy="35815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21"/>
          <p:cNvGrpSpPr/>
          <p:nvPr/>
        </p:nvGrpSpPr>
        <p:grpSpPr>
          <a:xfrm>
            <a:off x="233075" y="-1543800"/>
            <a:ext cx="9698438" cy="7397117"/>
            <a:chOff x="233075" y="-1543800"/>
            <a:chExt cx="9698438" cy="7397117"/>
          </a:xfrm>
        </p:grpSpPr>
        <p:sp>
          <p:nvSpPr>
            <p:cNvPr id="281" name="Google Shape;281;p21"/>
            <p:cNvSpPr/>
            <p:nvPr/>
          </p:nvSpPr>
          <p:spPr>
            <a:xfrm rot="10800000">
              <a:off x="233075" y="-1543800"/>
              <a:ext cx="2626500" cy="2626500"/>
            </a:xfrm>
            <a:prstGeom prst="blockArc">
              <a:avLst>
                <a:gd fmla="val 10804215" name="adj1"/>
                <a:gd fmla="val 21554732" name="adj2"/>
                <a:gd fmla="val 556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 rot="10800000">
              <a:off x="697800" y="-980825"/>
              <a:ext cx="1637400" cy="1637400"/>
            </a:xfrm>
            <a:prstGeom prst="blockArc">
              <a:avLst>
                <a:gd fmla="val 10804215" name="adj1"/>
                <a:gd fmla="val 21598293" name="adj2"/>
                <a:gd fmla="val 802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6613473" y="3868775"/>
              <a:ext cx="1984500" cy="1984500"/>
            </a:xfrm>
            <a:prstGeom prst="blockArc">
              <a:avLst>
                <a:gd fmla="val 4035715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 rot="-6948897">
              <a:off x="6862715" y="4117920"/>
              <a:ext cx="1485995" cy="1485995"/>
            </a:xfrm>
            <a:prstGeom prst="blockArc">
              <a:avLst>
                <a:gd fmla="val 4035715" name="adj1"/>
                <a:gd fmla="val 53657" name="adj2"/>
                <a:gd fmla="val 108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 rot="869714">
              <a:off x="7110571" y="4366058"/>
              <a:ext cx="990014" cy="990014"/>
            </a:xfrm>
            <a:prstGeom prst="blockArc">
              <a:avLst>
                <a:gd fmla="val 4035715" name="adj1"/>
                <a:gd fmla="val 74789" name="adj2"/>
                <a:gd fmla="val 1214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6" name="Google Shape;286;p21"/>
            <p:cNvSpPr/>
            <p:nvPr/>
          </p:nvSpPr>
          <p:spPr>
            <a:xfrm rot="-5400000">
              <a:off x="8512213" y="315900"/>
              <a:ext cx="1419300" cy="1419300"/>
            </a:xfrm>
            <a:prstGeom prst="blockArc">
              <a:avLst>
                <a:gd fmla="val 10800000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rot="-5400000">
              <a:off x="8719950" y="523629"/>
              <a:ext cx="1003800" cy="1003800"/>
            </a:xfrm>
            <a:prstGeom prst="blockArc">
              <a:avLst>
                <a:gd fmla="val 13308882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836663" y="4295175"/>
              <a:ext cx="1419300" cy="1419300"/>
            </a:xfrm>
            <a:prstGeom prst="blockArc">
              <a:avLst>
                <a:gd fmla="val 10800000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1044434" y="4502913"/>
              <a:ext cx="1003800" cy="1003800"/>
            </a:xfrm>
            <a:prstGeom prst="blockArc">
              <a:avLst>
                <a:gd fmla="val 13308882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2"/>
          <p:cNvGrpSpPr/>
          <p:nvPr/>
        </p:nvGrpSpPr>
        <p:grpSpPr>
          <a:xfrm>
            <a:off x="-277095" y="-1835949"/>
            <a:ext cx="12709642" cy="7720549"/>
            <a:chOff x="-277095" y="-1835949"/>
            <a:chExt cx="12709642" cy="7720549"/>
          </a:xfrm>
        </p:grpSpPr>
        <p:pic>
          <p:nvPicPr>
            <p:cNvPr id="292" name="Google Shape;292;p22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684440">
              <a:off x="-14150" y="-1572999"/>
              <a:ext cx="2954009" cy="2953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2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701539">
              <a:off x="7358373" y="810511"/>
              <a:ext cx="4651149" cy="46510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2"/>
          <p:cNvGrpSpPr/>
          <p:nvPr/>
        </p:nvGrpSpPr>
        <p:grpSpPr>
          <a:xfrm>
            <a:off x="-1968860" y="-245925"/>
            <a:ext cx="11521591" cy="6775667"/>
            <a:chOff x="-1968860" y="-245925"/>
            <a:chExt cx="11521591" cy="6775667"/>
          </a:xfrm>
        </p:grpSpPr>
        <p:pic>
          <p:nvPicPr>
            <p:cNvPr id="295" name="Google Shape;295;p2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896257">
              <a:off x="-1617218" y="105725"/>
              <a:ext cx="3140093" cy="3140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2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122726">
              <a:off x="5991945" y="2969008"/>
              <a:ext cx="3140092" cy="31400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22"/>
          <p:cNvGrpSpPr/>
          <p:nvPr/>
        </p:nvGrpSpPr>
        <p:grpSpPr>
          <a:xfrm>
            <a:off x="-384412" y="-405623"/>
            <a:ext cx="9995616" cy="6052548"/>
            <a:chOff x="-384412" y="-405623"/>
            <a:chExt cx="9995616" cy="6052548"/>
          </a:xfrm>
        </p:grpSpPr>
        <p:sp>
          <p:nvSpPr>
            <p:cNvPr id="298" name="Google Shape;298;p22"/>
            <p:cNvSpPr/>
            <p:nvPr/>
          </p:nvSpPr>
          <p:spPr>
            <a:xfrm>
              <a:off x="-384412" y="4227625"/>
              <a:ext cx="1419300" cy="1419300"/>
            </a:xfrm>
            <a:prstGeom prst="blockArc">
              <a:avLst>
                <a:gd fmla="val 1910774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-176641" y="4435363"/>
              <a:ext cx="1003800" cy="1003800"/>
            </a:xfrm>
            <a:prstGeom prst="blockArc">
              <a:avLst>
                <a:gd fmla="val 2248111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 rot="4977525">
              <a:off x="7045" y="4619062"/>
              <a:ext cx="636299" cy="636299"/>
            </a:xfrm>
            <a:prstGeom prst="blockArc">
              <a:avLst>
                <a:gd fmla="val 2248111" name="adj1"/>
                <a:gd fmla="val 175332" name="adj2"/>
                <a:gd fmla="val 311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4519203">
              <a:off x="8496519" y="-294808"/>
              <a:ext cx="1003870" cy="1003870"/>
            </a:xfrm>
            <a:prstGeom prst="blockArc">
              <a:avLst>
                <a:gd fmla="val 2248111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 rot="-4681672">
              <a:off x="8680223" y="-111114"/>
              <a:ext cx="636341" cy="636341"/>
            </a:xfrm>
            <a:prstGeom prst="blockArc">
              <a:avLst>
                <a:gd fmla="val 6166969" name="adj1"/>
                <a:gd fmla="val 175332" name="adj2"/>
                <a:gd fmla="val 311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05" name="Google Shape;305;p2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6" name="Google Shape;306;p2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531160">
            <a:off x="6920015" y="-644300"/>
            <a:ext cx="3274374" cy="32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-384412" y="-405623"/>
            <a:ext cx="9995616" cy="6052548"/>
            <a:chOff x="-384412" y="-405623"/>
            <a:chExt cx="9995616" cy="6052548"/>
          </a:xfrm>
        </p:grpSpPr>
        <p:grpSp>
          <p:nvGrpSpPr>
            <p:cNvPr id="47" name="Google Shape;47;p4"/>
            <p:cNvGrpSpPr/>
            <p:nvPr/>
          </p:nvGrpSpPr>
          <p:grpSpPr>
            <a:xfrm>
              <a:off x="-384412" y="4227625"/>
              <a:ext cx="1419300" cy="1419300"/>
              <a:chOff x="-384412" y="4227625"/>
              <a:chExt cx="1419300" cy="14193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-384412" y="4227625"/>
                <a:ext cx="1419300" cy="1419300"/>
              </a:xfrm>
              <a:prstGeom prst="blockArc">
                <a:avLst>
                  <a:gd fmla="val 1910774" name="adj1"/>
                  <a:gd fmla="val 46999" name="adj2"/>
                  <a:gd fmla="val 110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-176641" y="4435363"/>
                <a:ext cx="1003800" cy="1003800"/>
              </a:xfrm>
              <a:prstGeom prst="blockArc">
                <a:avLst>
                  <a:gd fmla="val 2248111" name="adj1"/>
                  <a:gd fmla="val 61546" name="adj2"/>
                  <a:gd fmla="val 1725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 rot="4977525">
                <a:off x="7045" y="4619062"/>
                <a:ext cx="636299" cy="636299"/>
              </a:xfrm>
              <a:prstGeom prst="blockArc">
                <a:avLst>
                  <a:gd fmla="val 2248111" name="adj1"/>
                  <a:gd fmla="val 175332" name="adj2"/>
                  <a:gd fmla="val 311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>
              <a:off x="8385704" y="-405623"/>
              <a:ext cx="1225500" cy="1225500"/>
              <a:chOff x="8385704" y="-405623"/>
              <a:chExt cx="1225500" cy="1225500"/>
            </a:xfrm>
          </p:grpSpPr>
          <p:sp>
            <p:nvSpPr>
              <p:cNvPr id="52" name="Google Shape;52;p4"/>
              <p:cNvSpPr/>
              <p:nvPr/>
            </p:nvSpPr>
            <p:spPr>
              <a:xfrm rot="4519203">
                <a:off x="8496519" y="-294808"/>
                <a:ext cx="1003870" cy="1003870"/>
              </a:xfrm>
              <a:prstGeom prst="blockArc">
                <a:avLst>
                  <a:gd fmla="val 2248111" name="adj1"/>
                  <a:gd fmla="val 61546" name="adj2"/>
                  <a:gd fmla="val 1725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rot="-4681672">
                <a:off x="8680223" y="-111114"/>
                <a:ext cx="636341" cy="636341"/>
              </a:xfrm>
              <a:prstGeom prst="blockArc">
                <a:avLst>
                  <a:gd fmla="val 6166969" name="adj1"/>
                  <a:gd fmla="val 175332" name="adj2"/>
                  <a:gd fmla="val 311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sp>
        <p:nvSpPr>
          <p:cNvPr id="54" name="Google Shape;5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" type="body"/>
          </p:nvPr>
        </p:nvSpPr>
        <p:spPr>
          <a:xfrm>
            <a:off x="720000" y="1203200"/>
            <a:ext cx="7704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5"/>
          <p:cNvGrpSpPr/>
          <p:nvPr/>
        </p:nvGrpSpPr>
        <p:grpSpPr>
          <a:xfrm>
            <a:off x="-1945798" y="244173"/>
            <a:ext cx="12995984" cy="6768580"/>
            <a:chOff x="-1945798" y="244173"/>
            <a:chExt cx="12995984" cy="6768580"/>
          </a:xfrm>
        </p:grpSpPr>
        <p:pic>
          <p:nvPicPr>
            <p:cNvPr id="58" name="Google Shape;58;p5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8099980">
              <a:off x="-1321358" y="868666"/>
              <a:ext cx="3015220" cy="30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5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923353">
              <a:off x="7463401" y="3426000"/>
              <a:ext cx="3016300" cy="301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2" type="title"/>
          </p:nvPr>
        </p:nvSpPr>
        <p:spPr>
          <a:xfrm>
            <a:off x="720000" y="1931300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" name="Google Shape;62;p5"/>
          <p:cNvSpPr txBox="1"/>
          <p:nvPr>
            <p:ph idx="3" type="title"/>
          </p:nvPr>
        </p:nvSpPr>
        <p:spPr>
          <a:xfrm>
            <a:off x="4901688" y="1931300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5"/>
          <p:cNvSpPr txBox="1"/>
          <p:nvPr>
            <p:ph idx="1" type="subTitle"/>
          </p:nvPr>
        </p:nvSpPr>
        <p:spPr>
          <a:xfrm>
            <a:off x="720000" y="2324900"/>
            <a:ext cx="3522300" cy="195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4" type="subTitle"/>
          </p:nvPr>
        </p:nvSpPr>
        <p:spPr>
          <a:xfrm>
            <a:off x="4901700" y="2324900"/>
            <a:ext cx="3522300" cy="195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6"/>
          <p:cNvGrpSpPr/>
          <p:nvPr/>
        </p:nvGrpSpPr>
        <p:grpSpPr>
          <a:xfrm>
            <a:off x="-877262" y="-845659"/>
            <a:ext cx="11161186" cy="6992009"/>
            <a:chOff x="-877262" y="-845659"/>
            <a:chExt cx="11161186" cy="6992009"/>
          </a:xfrm>
        </p:grpSpPr>
        <p:pic>
          <p:nvPicPr>
            <p:cNvPr id="67" name="Google Shape;67;p6"/>
            <p:cNvPicPr preferRelativeResize="0"/>
            <p:nvPr/>
          </p:nvPicPr>
          <p:blipFill rotWithShape="1">
            <a:blip r:embed="rId2">
              <a:alphaModFix amt="50000"/>
            </a:blip>
            <a:srcRect b="39798" l="0" r="0" t="0"/>
            <a:stretch/>
          </p:blipFill>
          <p:spPr>
            <a:xfrm rot="7376148">
              <a:off x="7933260" y="4117342"/>
              <a:ext cx="2294528" cy="1381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6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616245">
              <a:off x="-579686" y="-548076"/>
              <a:ext cx="1727523" cy="17274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oogle Shape;69;p6"/>
          <p:cNvGrpSpPr/>
          <p:nvPr/>
        </p:nvGrpSpPr>
        <p:grpSpPr>
          <a:xfrm>
            <a:off x="-1101236" y="-125085"/>
            <a:ext cx="11060973" cy="5090460"/>
            <a:chOff x="-1101236" y="-125085"/>
            <a:chExt cx="11060973" cy="5090460"/>
          </a:xfrm>
        </p:grpSpPr>
        <p:grpSp>
          <p:nvGrpSpPr>
            <p:cNvPr id="70" name="Google Shape;70;p6"/>
            <p:cNvGrpSpPr/>
            <p:nvPr/>
          </p:nvGrpSpPr>
          <p:grpSpPr>
            <a:xfrm>
              <a:off x="8540438" y="3546075"/>
              <a:ext cx="1419300" cy="1419300"/>
              <a:chOff x="2587388" y="4227625"/>
              <a:chExt cx="1419300" cy="1419300"/>
            </a:xfrm>
          </p:grpSpPr>
          <p:sp>
            <p:nvSpPr>
              <p:cNvPr id="71" name="Google Shape;71;p6"/>
              <p:cNvSpPr/>
              <p:nvPr/>
            </p:nvSpPr>
            <p:spPr>
              <a:xfrm>
                <a:off x="2587388" y="4227625"/>
                <a:ext cx="1419300" cy="1419300"/>
              </a:xfrm>
              <a:prstGeom prst="blockArc">
                <a:avLst>
                  <a:gd fmla="val 1910774" name="adj1"/>
                  <a:gd fmla="val 46999" name="adj2"/>
                  <a:gd fmla="val 110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2795159" y="4435363"/>
                <a:ext cx="1003800" cy="1003800"/>
              </a:xfrm>
              <a:prstGeom prst="blockArc">
                <a:avLst>
                  <a:gd fmla="val 2248111" name="adj1"/>
                  <a:gd fmla="val 64380" name="adj2"/>
                  <a:gd fmla="val 139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 rot="4977525">
                <a:off x="2978845" y="4619062"/>
                <a:ext cx="636299" cy="636299"/>
              </a:xfrm>
              <a:prstGeom prst="blockArc">
                <a:avLst>
                  <a:gd fmla="val 2248111" name="adj1"/>
                  <a:gd fmla="val 166507" name="adj2"/>
                  <a:gd fmla="val 2136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sp>
          <p:nvSpPr>
            <p:cNvPr id="74" name="Google Shape;74;p6"/>
            <p:cNvSpPr/>
            <p:nvPr/>
          </p:nvSpPr>
          <p:spPr>
            <a:xfrm rot="5400000">
              <a:off x="-1101236" y="-125085"/>
              <a:ext cx="1419300" cy="1419300"/>
            </a:xfrm>
            <a:prstGeom prst="blockArc">
              <a:avLst>
                <a:gd fmla="val 10799043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75" name="Google Shape;7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-2088524" y="-2671024"/>
            <a:ext cx="12321320" cy="11216335"/>
            <a:chOff x="-2088524" y="-2671024"/>
            <a:chExt cx="12321320" cy="11216335"/>
          </a:xfrm>
        </p:grpSpPr>
        <p:pic>
          <p:nvPicPr>
            <p:cNvPr id="78" name="Google Shape;78;p7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2088315">
              <a:off x="5147481" y="3460028"/>
              <a:ext cx="4252150" cy="425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7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465849">
              <a:off x="4500658" y="-2387774"/>
              <a:ext cx="4498591" cy="4498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8777002">
              <a:off x="-1426475" y="-1588033"/>
              <a:ext cx="3422573" cy="34225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7"/>
          <p:cNvGrpSpPr/>
          <p:nvPr/>
        </p:nvGrpSpPr>
        <p:grpSpPr>
          <a:xfrm>
            <a:off x="295211" y="-586425"/>
            <a:ext cx="10632289" cy="6271775"/>
            <a:chOff x="295211" y="-586425"/>
            <a:chExt cx="10632289" cy="6271775"/>
          </a:xfrm>
        </p:grpSpPr>
        <p:sp>
          <p:nvSpPr>
            <p:cNvPr id="82" name="Google Shape;82;p7"/>
            <p:cNvSpPr/>
            <p:nvPr/>
          </p:nvSpPr>
          <p:spPr>
            <a:xfrm rot="-5400000">
              <a:off x="8301000" y="246875"/>
              <a:ext cx="2626500" cy="2626500"/>
            </a:xfrm>
            <a:prstGeom prst="blockArc">
              <a:avLst>
                <a:gd fmla="val 10804215" name="adj1"/>
                <a:gd fmla="val 21554732" name="adj2"/>
                <a:gd fmla="val 556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 rot="-5400000">
              <a:off x="8727125" y="741425"/>
              <a:ext cx="1637400" cy="1637400"/>
            </a:xfrm>
            <a:prstGeom prst="blockArc">
              <a:avLst>
                <a:gd fmla="val 10804215" name="adj1"/>
                <a:gd fmla="val 21598293" name="adj2"/>
                <a:gd fmla="val 802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85963" y="4266050"/>
              <a:ext cx="1419300" cy="1419300"/>
            </a:xfrm>
            <a:prstGeom prst="blockArc">
              <a:avLst>
                <a:gd fmla="val 10800000" name="adj1"/>
                <a:gd fmla="val 82676" name="adj2"/>
                <a:gd fmla="val 96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 rot="4636571">
              <a:off x="6693722" y="4473813"/>
              <a:ext cx="1003852" cy="1003852"/>
            </a:xfrm>
            <a:prstGeom prst="blockArc">
              <a:avLst>
                <a:gd fmla="val 4660335" name="adj1"/>
                <a:gd fmla="val 2278" name="adj2"/>
                <a:gd fmla="val 113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 rot="4636990">
              <a:off x="6908037" y="4688192"/>
              <a:ext cx="575107" cy="575107"/>
            </a:xfrm>
            <a:prstGeom prst="blockArc">
              <a:avLst>
                <a:gd fmla="val 4660335" name="adj1"/>
                <a:gd fmla="val 30384" name="adj2"/>
                <a:gd fmla="val 189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 rot="10800000">
              <a:off x="685788" y="-586425"/>
              <a:ext cx="1419300" cy="1419300"/>
            </a:xfrm>
            <a:prstGeom prst="blockArc">
              <a:avLst>
                <a:gd fmla="val 10800000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10800000">
              <a:off x="893516" y="-378662"/>
              <a:ext cx="1003800" cy="1003800"/>
            </a:xfrm>
            <a:prstGeom prst="blockArc">
              <a:avLst>
                <a:gd fmla="val 13308882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295211" y="4477348"/>
              <a:ext cx="283500" cy="283500"/>
            </a:xfrm>
            <a:prstGeom prst="blockArc">
              <a:avLst>
                <a:gd fmla="val 10800000" name="adj1"/>
                <a:gd fmla="val 21558229" name="adj2"/>
                <a:gd fmla="val 43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90" name="Google Shape;90;p7"/>
          <p:cNvSpPr txBox="1"/>
          <p:nvPr>
            <p:ph type="title"/>
          </p:nvPr>
        </p:nvSpPr>
        <p:spPr>
          <a:xfrm>
            <a:off x="685800" y="1304138"/>
            <a:ext cx="4896300" cy="13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7"/>
          <p:cNvSpPr txBox="1"/>
          <p:nvPr>
            <p:ph idx="1" type="subTitle"/>
          </p:nvPr>
        </p:nvSpPr>
        <p:spPr>
          <a:xfrm>
            <a:off x="685800" y="2626763"/>
            <a:ext cx="4896300" cy="12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8"/>
          <p:cNvGrpSpPr/>
          <p:nvPr/>
        </p:nvGrpSpPr>
        <p:grpSpPr>
          <a:xfrm>
            <a:off x="-923834" y="-1639427"/>
            <a:ext cx="12181236" cy="8183826"/>
            <a:chOff x="-923834" y="-1639427"/>
            <a:chExt cx="12181236" cy="8183826"/>
          </a:xfrm>
        </p:grpSpPr>
        <p:pic>
          <p:nvPicPr>
            <p:cNvPr id="94" name="Google Shape;94;p8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2270430">
              <a:off x="409618" y="3486317"/>
              <a:ext cx="2545058" cy="2545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8099980">
              <a:off x="7617742" y="-73634"/>
              <a:ext cx="3015220" cy="30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923353">
              <a:off x="-353349" y="-1068925"/>
              <a:ext cx="3016300" cy="301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8"/>
          <p:cNvGrpSpPr/>
          <p:nvPr/>
        </p:nvGrpSpPr>
        <p:grpSpPr>
          <a:xfrm>
            <a:off x="606925" y="-1639425"/>
            <a:ext cx="2626500" cy="2626500"/>
            <a:chOff x="606925" y="-1639425"/>
            <a:chExt cx="2626500" cy="2626500"/>
          </a:xfrm>
        </p:grpSpPr>
        <p:sp>
          <p:nvSpPr>
            <p:cNvPr id="98" name="Google Shape;98;p8"/>
            <p:cNvSpPr/>
            <p:nvPr/>
          </p:nvSpPr>
          <p:spPr>
            <a:xfrm rot="10800000">
              <a:off x="606925" y="-1639425"/>
              <a:ext cx="2626500" cy="2626500"/>
            </a:xfrm>
            <a:prstGeom prst="blockArc">
              <a:avLst>
                <a:gd fmla="val 10804215" name="adj1"/>
                <a:gd fmla="val 21554732" name="adj2"/>
                <a:gd fmla="val 556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 rot="10800000">
              <a:off x="1071650" y="-1076450"/>
              <a:ext cx="1637400" cy="1637400"/>
            </a:xfrm>
            <a:prstGeom prst="blockArc">
              <a:avLst>
                <a:gd fmla="val 10804215" name="adj1"/>
                <a:gd fmla="val 21598293" name="adj2"/>
                <a:gd fmla="val 802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7819188" y="2386717"/>
            <a:ext cx="1984800" cy="1984800"/>
            <a:chOff x="7819188" y="2386717"/>
            <a:chExt cx="1984800" cy="1984800"/>
          </a:xfrm>
        </p:grpSpPr>
        <p:sp>
          <p:nvSpPr>
            <p:cNvPr id="101" name="Google Shape;101;p8"/>
            <p:cNvSpPr/>
            <p:nvPr/>
          </p:nvSpPr>
          <p:spPr>
            <a:xfrm>
              <a:off x="7819348" y="2386975"/>
              <a:ext cx="1984500" cy="1984500"/>
            </a:xfrm>
            <a:prstGeom prst="blockArc">
              <a:avLst>
                <a:gd fmla="val 4035715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 rot="-6948897">
              <a:off x="8068590" y="2636120"/>
              <a:ext cx="1485995" cy="1485995"/>
            </a:xfrm>
            <a:prstGeom prst="blockArc">
              <a:avLst>
                <a:gd fmla="val 4035715" name="adj1"/>
                <a:gd fmla="val 53657" name="adj2"/>
                <a:gd fmla="val 108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869714">
              <a:off x="8316446" y="2884258"/>
              <a:ext cx="990014" cy="990014"/>
            </a:xfrm>
            <a:prstGeom prst="blockArc">
              <a:avLst>
                <a:gd fmla="val 4035715" name="adj1"/>
                <a:gd fmla="val 74789" name="adj2"/>
                <a:gd fmla="val 1214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04" name="Google Shape;104;p8"/>
          <p:cNvSpPr/>
          <p:nvPr/>
        </p:nvSpPr>
        <p:spPr>
          <a:xfrm rot="-5400000">
            <a:off x="8316448" y="382648"/>
            <a:ext cx="283500" cy="283500"/>
          </a:xfrm>
          <a:prstGeom prst="blockArc">
            <a:avLst>
              <a:gd fmla="val 10800000" name="adj1"/>
              <a:gd fmla="val 21558229" name="adj2"/>
              <a:gd fmla="val 4327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" name="Google Shape;105;p8"/>
          <p:cNvSpPr/>
          <p:nvPr/>
        </p:nvSpPr>
        <p:spPr>
          <a:xfrm rot="2700000">
            <a:off x="158425" y="4043766"/>
            <a:ext cx="1003809" cy="1003809"/>
          </a:xfrm>
          <a:prstGeom prst="blockArc">
            <a:avLst>
              <a:gd fmla="val 10678044" name="adj1"/>
              <a:gd fmla="val 60830" name="adj2"/>
              <a:gd fmla="val 1394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" name="Google Shape;106;p8"/>
          <p:cNvSpPr txBox="1"/>
          <p:nvPr>
            <p:ph type="title"/>
          </p:nvPr>
        </p:nvSpPr>
        <p:spPr>
          <a:xfrm>
            <a:off x="1695150" y="1626300"/>
            <a:ext cx="5753700" cy="18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9"/>
          <p:cNvGrpSpPr/>
          <p:nvPr/>
        </p:nvGrpSpPr>
        <p:grpSpPr>
          <a:xfrm>
            <a:off x="-2250433" y="-2671024"/>
            <a:ext cx="13264349" cy="11086035"/>
            <a:chOff x="-2250433" y="-2671024"/>
            <a:chExt cx="13264349" cy="11086035"/>
          </a:xfrm>
        </p:grpSpPr>
        <p:pic>
          <p:nvPicPr>
            <p:cNvPr id="109" name="Google Shape;109;p9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2088315">
              <a:off x="-1417269" y="3329728"/>
              <a:ext cx="4252150" cy="425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9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465849">
              <a:off x="6232083" y="-2387774"/>
              <a:ext cx="4498591" cy="449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12" name="Google Shape;112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0"/>
          <p:cNvSpPr txBox="1"/>
          <p:nvPr>
            <p:ph idx="1" type="body"/>
          </p:nvPr>
        </p:nvSpPr>
        <p:spPr>
          <a:xfrm>
            <a:off x="1439250" y="3811325"/>
            <a:ext cx="6265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 Medium"/>
              <a:buNone/>
              <a:defRPr sz="2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1152475"/>
            <a:ext cx="777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n.wikipedia.org/wiki/PDF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type="ctrTitle"/>
          </p:nvPr>
        </p:nvSpPr>
        <p:spPr>
          <a:xfrm>
            <a:off x="685800" y="927425"/>
            <a:ext cx="7772400" cy="22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Customer Support System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SFBU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Master’s Project report submitted to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School of Engineering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Fulfillment for the Degree of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Masters of Science in Computer Science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CS589 Generative AI</a:t>
            </a:r>
            <a:endParaRPr sz="1200"/>
          </a:p>
        </p:txBody>
      </p:sp>
      <p:sp>
        <p:nvSpPr>
          <p:cNvPr id="315" name="Google Shape;315;p25"/>
          <p:cNvSpPr txBox="1"/>
          <p:nvPr>
            <p:ph idx="1" type="subTitle"/>
          </p:nvPr>
        </p:nvSpPr>
        <p:spPr>
          <a:xfrm>
            <a:off x="685800" y="3136050"/>
            <a:ext cx="77724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genAI powered chatbot</a:t>
            </a:r>
            <a:endParaRPr/>
          </a:p>
        </p:txBody>
      </p:sp>
      <p:sp>
        <p:nvSpPr>
          <p:cNvPr id="316" name="Google Shape;316;p25"/>
          <p:cNvSpPr txBox="1"/>
          <p:nvPr/>
        </p:nvSpPr>
        <p:spPr>
          <a:xfrm>
            <a:off x="5507550" y="3602800"/>
            <a:ext cx="3522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Submitted By-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Professor Adam Weng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 - 19940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Minh Khoi Duong - 19610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Prachi Sethi  - 19963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Prepared under the supervision and guidance of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Professor Henry Chang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</a:t>
            </a:r>
            <a:endParaRPr/>
          </a:p>
        </p:txBody>
      </p:sp>
      <p:sp>
        <p:nvSpPr>
          <p:cNvPr id="398" name="Google Shape;398;p34"/>
          <p:cNvSpPr txBox="1"/>
          <p:nvPr>
            <p:ph idx="1" type="body"/>
          </p:nvPr>
        </p:nvSpPr>
        <p:spPr>
          <a:xfrm>
            <a:off x="720000" y="1520475"/>
            <a:ext cx="7992900" cy="2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Fine-tuning is the process of customizing pre-trained AI models to adapt to specific tasks or domains.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the context of our school chatbot, fine-tuning allows us to tailor the AI model's responses to better suit the unique needs and requirements of our school community.</a:t>
            </a:r>
            <a:endParaRPr sz="1600"/>
          </a:p>
        </p:txBody>
      </p:sp>
      <p:grpSp>
        <p:nvGrpSpPr>
          <p:cNvPr id="399" name="Google Shape;399;p34"/>
          <p:cNvGrpSpPr/>
          <p:nvPr/>
        </p:nvGrpSpPr>
        <p:grpSpPr>
          <a:xfrm>
            <a:off x="8053259" y="4037701"/>
            <a:ext cx="333245" cy="329811"/>
            <a:chOff x="2633076" y="4107526"/>
            <a:chExt cx="333245" cy="329811"/>
          </a:xfrm>
        </p:grpSpPr>
        <p:sp>
          <p:nvSpPr>
            <p:cNvPr id="400" name="Google Shape;400;p34"/>
            <p:cNvSpPr/>
            <p:nvPr/>
          </p:nvSpPr>
          <p:spPr>
            <a:xfrm>
              <a:off x="266227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5" y="0"/>
                    <a:pt x="0" y="56"/>
                    <a:pt x="0" y="124"/>
                  </a:cubicBezTo>
                  <a:cubicBezTo>
                    <a:pt x="0" y="192"/>
                    <a:pt x="55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271638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2"/>
                    <a:pt x="56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2780804" y="4131575"/>
              <a:ext cx="97912" cy="40368"/>
            </a:xfrm>
            <a:custGeom>
              <a:rect b="b" l="l" r="r" t="t"/>
              <a:pathLst>
                <a:path extrusionOk="0" h="248" w="603">
                  <a:moveTo>
                    <a:pt x="603" y="124"/>
                  </a:moveTo>
                  <a:cubicBezTo>
                    <a:pt x="603" y="56"/>
                    <a:pt x="547" y="0"/>
                    <a:pt x="479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71" y="0"/>
                    <a:pt x="17" y="46"/>
                    <a:pt x="9" y="109"/>
                  </a:cubicBezTo>
                  <a:cubicBezTo>
                    <a:pt x="0" y="184"/>
                    <a:pt x="59" y="248"/>
                    <a:pt x="132" y="248"/>
                  </a:cubicBezTo>
                  <a:cubicBezTo>
                    <a:pt x="479" y="248"/>
                    <a:pt x="479" y="248"/>
                    <a:pt x="479" y="248"/>
                  </a:cubicBezTo>
                  <a:cubicBezTo>
                    <a:pt x="547" y="248"/>
                    <a:pt x="603" y="192"/>
                    <a:pt x="603" y="124"/>
                  </a:cubicBezTo>
                  <a:close/>
                  <a:moveTo>
                    <a:pt x="88" y="124"/>
                  </a:moveTo>
                  <a:cubicBezTo>
                    <a:pt x="88" y="100"/>
                    <a:pt x="108" y="80"/>
                    <a:pt x="132" y="80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500" y="80"/>
                    <a:pt x="519" y="95"/>
                    <a:pt x="523" y="117"/>
                  </a:cubicBezTo>
                  <a:cubicBezTo>
                    <a:pt x="527" y="144"/>
                    <a:pt x="506" y="168"/>
                    <a:pt x="47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08" y="168"/>
                    <a:pt x="88" y="148"/>
                    <a:pt x="88" y="1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2840925" y="4325683"/>
              <a:ext cx="60981" cy="72147"/>
            </a:xfrm>
            <a:custGeom>
              <a:rect b="b" l="l" r="r" t="t"/>
              <a:pathLst>
                <a:path extrusionOk="0" h="444" w="373">
                  <a:moveTo>
                    <a:pt x="329" y="295"/>
                  </a:moveTo>
                  <a:cubicBezTo>
                    <a:pt x="329" y="294"/>
                    <a:pt x="329" y="293"/>
                    <a:pt x="328" y="292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18" y="10"/>
                    <a:pt x="203" y="0"/>
                    <a:pt x="187" y="0"/>
                  </a:cubicBezTo>
                  <a:cubicBezTo>
                    <a:pt x="170" y="0"/>
                    <a:pt x="155" y="10"/>
                    <a:pt x="149" y="25"/>
                  </a:cubicBezTo>
                  <a:cubicBezTo>
                    <a:pt x="45" y="292"/>
                    <a:pt x="45" y="292"/>
                    <a:pt x="45" y="292"/>
                  </a:cubicBezTo>
                  <a:cubicBezTo>
                    <a:pt x="45" y="293"/>
                    <a:pt x="44" y="294"/>
                    <a:pt x="44" y="295"/>
                  </a:cubicBezTo>
                  <a:cubicBezTo>
                    <a:pt x="9" y="385"/>
                    <a:pt x="9" y="385"/>
                    <a:pt x="9" y="385"/>
                  </a:cubicBezTo>
                  <a:cubicBezTo>
                    <a:pt x="0" y="407"/>
                    <a:pt x="12" y="431"/>
                    <a:pt x="35" y="438"/>
                  </a:cubicBezTo>
                  <a:cubicBezTo>
                    <a:pt x="55" y="444"/>
                    <a:pt x="76" y="432"/>
                    <a:pt x="84" y="413"/>
                  </a:cubicBezTo>
                  <a:cubicBezTo>
                    <a:pt x="109" y="348"/>
                    <a:pt x="109" y="348"/>
                    <a:pt x="109" y="348"/>
                  </a:cubicBezTo>
                  <a:cubicBezTo>
                    <a:pt x="264" y="348"/>
                    <a:pt x="264" y="348"/>
                    <a:pt x="264" y="348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6" y="430"/>
                    <a:pt x="311" y="439"/>
                    <a:pt x="327" y="439"/>
                  </a:cubicBezTo>
                  <a:cubicBezTo>
                    <a:pt x="332" y="439"/>
                    <a:pt x="337" y="439"/>
                    <a:pt x="342" y="437"/>
                  </a:cubicBezTo>
                  <a:cubicBezTo>
                    <a:pt x="362" y="429"/>
                    <a:pt x="373" y="405"/>
                    <a:pt x="365" y="385"/>
                  </a:cubicBezTo>
                  <a:lnTo>
                    <a:pt x="329" y="295"/>
                  </a:lnTo>
                  <a:close/>
                  <a:moveTo>
                    <a:pt x="140" y="268"/>
                  </a:moveTo>
                  <a:cubicBezTo>
                    <a:pt x="187" y="150"/>
                    <a:pt x="187" y="150"/>
                    <a:pt x="187" y="150"/>
                  </a:cubicBezTo>
                  <a:cubicBezTo>
                    <a:pt x="233" y="268"/>
                    <a:pt x="233" y="268"/>
                    <a:pt x="233" y="268"/>
                  </a:cubicBezTo>
                  <a:lnTo>
                    <a:pt x="140" y="2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2915648" y="4325683"/>
              <a:ext cx="12883" cy="72147"/>
            </a:xfrm>
            <a:custGeom>
              <a:rect b="b" l="l" r="r" t="t"/>
              <a:pathLst>
                <a:path extrusionOk="0" h="445" w="80">
                  <a:moveTo>
                    <a:pt x="0" y="44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21"/>
                    <a:pt x="14" y="439"/>
                    <a:pt x="34" y="442"/>
                  </a:cubicBezTo>
                  <a:cubicBezTo>
                    <a:pt x="59" y="445"/>
                    <a:pt x="80" y="426"/>
                    <a:pt x="80" y="402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2633076" y="4107526"/>
              <a:ext cx="333245" cy="329811"/>
            </a:xfrm>
            <a:custGeom>
              <a:rect b="b" l="l" r="r" t="t"/>
              <a:pathLst>
                <a:path extrusionOk="0" h="2024" w="2048">
                  <a:moveTo>
                    <a:pt x="1958" y="1116"/>
                  </a:moveTo>
                  <a:cubicBezTo>
                    <a:pt x="1684" y="1116"/>
                    <a:pt x="1684" y="1116"/>
                    <a:pt x="1684" y="1116"/>
                  </a:cubicBezTo>
                  <a:cubicBezTo>
                    <a:pt x="1684" y="153"/>
                    <a:pt x="1684" y="153"/>
                    <a:pt x="1684" y="153"/>
                  </a:cubicBezTo>
                  <a:cubicBezTo>
                    <a:pt x="1684" y="68"/>
                    <a:pt x="1616" y="0"/>
                    <a:pt x="153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8" y="0"/>
                    <a:pt x="0" y="68"/>
                    <a:pt x="0" y="153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0" y="1632"/>
                    <a:pt x="68" y="1700"/>
                    <a:pt x="152" y="1700"/>
                  </a:cubicBezTo>
                  <a:cubicBezTo>
                    <a:pt x="1064" y="1700"/>
                    <a:pt x="1064" y="1700"/>
                    <a:pt x="1064" y="1700"/>
                  </a:cubicBezTo>
                  <a:cubicBezTo>
                    <a:pt x="1064" y="1934"/>
                    <a:pt x="1064" y="1934"/>
                    <a:pt x="1064" y="1934"/>
                  </a:cubicBezTo>
                  <a:cubicBezTo>
                    <a:pt x="1064" y="1984"/>
                    <a:pt x="1104" y="2024"/>
                    <a:pt x="1154" y="2024"/>
                  </a:cubicBezTo>
                  <a:cubicBezTo>
                    <a:pt x="1958" y="2024"/>
                    <a:pt x="1958" y="2024"/>
                    <a:pt x="1958" y="2024"/>
                  </a:cubicBezTo>
                  <a:cubicBezTo>
                    <a:pt x="2007" y="2024"/>
                    <a:pt x="2048" y="1984"/>
                    <a:pt x="2048" y="1934"/>
                  </a:cubicBezTo>
                  <a:cubicBezTo>
                    <a:pt x="2048" y="1206"/>
                    <a:pt x="2048" y="1206"/>
                    <a:pt x="2048" y="1206"/>
                  </a:cubicBezTo>
                  <a:cubicBezTo>
                    <a:pt x="2048" y="1156"/>
                    <a:pt x="2007" y="1116"/>
                    <a:pt x="1958" y="1116"/>
                  </a:cubicBezTo>
                  <a:close/>
                  <a:moveTo>
                    <a:pt x="152" y="1620"/>
                  </a:moveTo>
                  <a:cubicBezTo>
                    <a:pt x="112" y="1620"/>
                    <a:pt x="80" y="1588"/>
                    <a:pt x="80" y="1548"/>
                  </a:cubicBezTo>
                  <a:cubicBezTo>
                    <a:pt x="80" y="548"/>
                    <a:pt x="80" y="548"/>
                    <a:pt x="80" y="548"/>
                  </a:cubicBezTo>
                  <a:cubicBezTo>
                    <a:pt x="1027" y="548"/>
                    <a:pt x="1027" y="548"/>
                    <a:pt x="1027" y="548"/>
                  </a:cubicBezTo>
                  <a:cubicBezTo>
                    <a:pt x="1047" y="548"/>
                    <a:pt x="1065" y="534"/>
                    <a:pt x="1068" y="514"/>
                  </a:cubicBezTo>
                  <a:cubicBezTo>
                    <a:pt x="1071" y="489"/>
                    <a:pt x="1052" y="468"/>
                    <a:pt x="1028" y="468"/>
                  </a:cubicBezTo>
                  <a:cubicBezTo>
                    <a:pt x="80" y="468"/>
                    <a:pt x="80" y="468"/>
                    <a:pt x="80" y="468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0" y="113"/>
                    <a:pt x="112" y="80"/>
                    <a:pt x="152" y="80"/>
                  </a:cubicBezTo>
                  <a:cubicBezTo>
                    <a:pt x="1535" y="80"/>
                    <a:pt x="1535" y="80"/>
                    <a:pt x="1535" y="80"/>
                  </a:cubicBezTo>
                  <a:cubicBezTo>
                    <a:pt x="1575" y="80"/>
                    <a:pt x="1608" y="113"/>
                    <a:pt x="1608" y="153"/>
                  </a:cubicBezTo>
                  <a:cubicBezTo>
                    <a:pt x="1608" y="468"/>
                    <a:pt x="1608" y="468"/>
                    <a:pt x="1608" y="468"/>
                  </a:cubicBezTo>
                  <a:cubicBezTo>
                    <a:pt x="1390" y="468"/>
                    <a:pt x="1390" y="468"/>
                    <a:pt x="1390" y="468"/>
                  </a:cubicBezTo>
                  <a:cubicBezTo>
                    <a:pt x="1370" y="468"/>
                    <a:pt x="1352" y="482"/>
                    <a:pt x="1349" y="502"/>
                  </a:cubicBezTo>
                  <a:cubicBezTo>
                    <a:pt x="1346" y="527"/>
                    <a:pt x="1365" y="548"/>
                    <a:pt x="1389" y="548"/>
                  </a:cubicBezTo>
                  <a:cubicBezTo>
                    <a:pt x="1604" y="548"/>
                    <a:pt x="1604" y="548"/>
                    <a:pt x="1604" y="548"/>
                  </a:cubicBezTo>
                  <a:cubicBezTo>
                    <a:pt x="1604" y="1112"/>
                    <a:pt x="1604" y="1112"/>
                    <a:pt x="1604" y="1112"/>
                  </a:cubicBezTo>
                  <a:cubicBezTo>
                    <a:pt x="1154" y="1112"/>
                    <a:pt x="1154" y="1112"/>
                    <a:pt x="1154" y="1112"/>
                  </a:cubicBezTo>
                  <a:cubicBezTo>
                    <a:pt x="1104" y="1112"/>
                    <a:pt x="1064" y="1152"/>
                    <a:pt x="1064" y="1202"/>
                  </a:cubicBezTo>
                  <a:cubicBezTo>
                    <a:pt x="1064" y="1620"/>
                    <a:pt x="1064" y="1620"/>
                    <a:pt x="1064" y="1620"/>
                  </a:cubicBezTo>
                  <a:lnTo>
                    <a:pt x="152" y="1620"/>
                  </a:lnTo>
                  <a:close/>
                  <a:moveTo>
                    <a:pt x="1968" y="1934"/>
                  </a:moveTo>
                  <a:cubicBezTo>
                    <a:pt x="1968" y="1940"/>
                    <a:pt x="1963" y="1944"/>
                    <a:pt x="1958" y="1944"/>
                  </a:cubicBezTo>
                  <a:cubicBezTo>
                    <a:pt x="1154" y="1944"/>
                    <a:pt x="1154" y="1944"/>
                    <a:pt x="1154" y="1944"/>
                  </a:cubicBezTo>
                  <a:cubicBezTo>
                    <a:pt x="1148" y="1944"/>
                    <a:pt x="1144" y="1940"/>
                    <a:pt x="1144" y="1934"/>
                  </a:cubicBezTo>
                  <a:cubicBezTo>
                    <a:pt x="1144" y="1206"/>
                    <a:pt x="1144" y="1206"/>
                    <a:pt x="1144" y="1206"/>
                  </a:cubicBezTo>
                  <a:cubicBezTo>
                    <a:pt x="1144" y="1201"/>
                    <a:pt x="1148" y="1196"/>
                    <a:pt x="1154" y="1196"/>
                  </a:cubicBezTo>
                  <a:cubicBezTo>
                    <a:pt x="1958" y="1196"/>
                    <a:pt x="1958" y="1196"/>
                    <a:pt x="1958" y="1196"/>
                  </a:cubicBezTo>
                  <a:cubicBezTo>
                    <a:pt x="1963" y="1196"/>
                    <a:pt x="1968" y="1201"/>
                    <a:pt x="1968" y="1206"/>
                  </a:cubicBezTo>
                  <a:lnTo>
                    <a:pt x="1968" y="1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2663137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268" y="222"/>
                  </a:move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lose/>
                  <a:moveTo>
                    <a:pt x="188" y="222"/>
                  </a:moveTo>
                  <a:cubicBezTo>
                    <a:pt x="188" y="236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6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2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2720682" y="4217463"/>
              <a:ext cx="13742" cy="54110"/>
            </a:xfrm>
            <a:custGeom>
              <a:rect b="b" l="l" r="r" t="t"/>
              <a:pathLst>
                <a:path extrusionOk="0" h="331" w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07"/>
                    <a:pt x="14" y="325"/>
                    <a:pt x="34" y="328"/>
                  </a:cubicBezTo>
                  <a:cubicBezTo>
                    <a:pt x="59" y="331"/>
                    <a:pt x="80" y="312"/>
                    <a:pt x="80" y="28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2748166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2806570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06" y="328"/>
                  </a:move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lose/>
                  <a:moveTo>
                    <a:pt x="106" y="80"/>
                  </a:move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2864115" y="4216605"/>
              <a:ext cx="13742" cy="54968"/>
            </a:xfrm>
            <a:custGeom>
              <a:rect b="b" l="l" r="r" t="t"/>
              <a:pathLst>
                <a:path extrusionOk="0" h="335" w="80">
                  <a:moveTo>
                    <a:pt x="80" y="291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80" y="25"/>
                    <a:pt x="66" y="7"/>
                    <a:pt x="46" y="4"/>
                  </a:cubicBezTo>
                  <a:cubicBezTo>
                    <a:pt x="21" y="0"/>
                    <a:pt x="0" y="20"/>
                    <a:pt x="0" y="4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16"/>
                    <a:pt x="21" y="335"/>
                    <a:pt x="46" y="332"/>
                  </a:cubicBezTo>
                  <a:cubicBezTo>
                    <a:pt x="66" y="329"/>
                    <a:pt x="80" y="311"/>
                    <a:pt x="80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2748166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2690621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88" y="222"/>
                  </a:moveTo>
                  <a:cubicBezTo>
                    <a:pt x="188" y="237"/>
                    <a:pt x="176" y="248"/>
                    <a:pt x="161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76" y="80"/>
                    <a:pt x="188" y="92"/>
                    <a:pt x="188" y="106"/>
                  </a:cubicBezTo>
                  <a:lnTo>
                    <a:pt x="188" y="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2663996" y="4296481"/>
              <a:ext cx="12883" cy="54110"/>
            </a:xfrm>
            <a:custGeom>
              <a:rect b="b" l="l" r="r" t="t"/>
              <a:pathLst>
                <a:path extrusionOk="0" h="334" w="80">
                  <a:moveTo>
                    <a:pt x="0" y="44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0" y="310"/>
                    <a:pt x="14" y="328"/>
                    <a:pt x="34" y="331"/>
                  </a:cubicBezTo>
                  <a:cubicBezTo>
                    <a:pt x="59" y="334"/>
                    <a:pt x="80" y="315"/>
                    <a:pt x="80" y="29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2822889" y="4183108"/>
              <a:ext cx="14601" cy="13742"/>
            </a:xfrm>
            <a:custGeom>
              <a:rect b="b" l="l" r="r" t="t"/>
              <a:pathLst>
                <a:path extrusionOk="0" h="80" w="93">
                  <a:moveTo>
                    <a:pt x="44" y="80"/>
                  </a:moveTo>
                  <a:cubicBezTo>
                    <a:pt x="44" y="80"/>
                    <a:pt x="44" y="80"/>
                    <a:pt x="44" y="80"/>
                  </a:cubicBezTo>
                  <a:cubicBezTo>
                    <a:pt x="59" y="80"/>
                    <a:pt x="73" y="72"/>
                    <a:pt x="79" y="59"/>
                  </a:cubicBezTo>
                  <a:cubicBezTo>
                    <a:pt x="93" y="29"/>
                    <a:pt x="71" y="0"/>
                    <a:pt x="43" y="0"/>
                  </a:cubicBezTo>
                  <a:cubicBezTo>
                    <a:pt x="19" y="0"/>
                    <a:pt x="0" y="21"/>
                    <a:pt x="4" y="46"/>
                  </a:cubicBezTo>
                  <a:cubicBezTo>
                    <a:pt x="6" y="66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34"/>
          <p:cNvGrpSpPr/>
          <p:nvPr/>
        </p:nvGrpSpPr>
        <p:grpSpPr>
          <a:xfrm>
            <a:off x="1571659" y="712576"/>
            <a:ext cx="333245" cy="329811"/>
            <a:chOff x="2633076" y="4107526"/>
            <a:chExt cx="333245" cy="329811"/>
          </a:xfrm>
        </p:grpSpPr>
        <p:sp>
          <p:nvSpPr>
            <p:cNvPr id="416" name="Google Shape;416;p34"/>
            <p:cNvSpPr/>
            <p:nvPr/>
          </p:nvSpPr>
          <p:spPr>
            <a:xfrm>
              <a:off x="266227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5" y="0"/>
                    <a:pt x="0" y="56"/>
                    <a:pt x="0" y="124"/>
                  </a:cubicBezTo>
                  <a:cubicBezTo>
                    <a:pt x="0" y="192"/>
                    <a:pt x="55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271638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2"/>
                    <a:pt x="56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2780804" y="4131575"/>
              <a:ext cx="97912" cy="40368"/>
            </a:xfrm>
            <a:custGeom>
              <a:rect b="b" l="l" r="r" t="t"/>
              <a:pathLst>
                <a:path extrusionOk="0" h="248" w="603">
                  <a:moveTo>
                    <a:pt x="603" y="124"/>
                  </a:moveTo>
                  <a:cubicBezTo>
                    <a:pt x="603" y="56"/>
                    <a:pt x="547" y="0"/>
                    <a:pt x="479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71" y="0"/>
                    <a:pt x="17" y="46"/>
                    <a:pt x="9" y="109"/>
                  </a:cubicBezTo>
                  <a:cubicBezTo>
                    <a:pt x="0" y="184"/>
                    <a:pt x="59" y="248"/>
                    <a:pt x="132" y="248"/>
                  </a:cubicBezTo>
                  <a:cubicBezTo>
                    <a:pt x="479" y="248"/>
                    <a:pt x="479" y="248"/>
                    <a:pt x="479" y="248"/>
                  </a:cubicBezTo>
                  <a:cubicBezTo>
                    <a:pt x="547" y="248"/>
                    <a:pt x="603" y="192"/>
                    <a:pt x="603" y="124"/>
                  </a:cubicBezTo>
                  <a:close/>
                  <a:moveTo>
                    <a:pt x="88" y="124"/>
                  </a:moveTo>
                  <a:cubicBezTo>
                    <a:pt x="88" y="100"/>
                    <a:pt x="108" y="80"/>
                    <a:pt x="132" y="80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500" y="80"/>
                    <a:pt x="519" y="95"/>
                    <a:pt x="523" y="117"/>
                  </a:cubicBezTo>
                  <a:cubicBezTo>
                    <a:pt x="527" y="144"/>
                    <a:pt x="506" y="168"/>
                    <a:pt x="47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08" y="168"/>
                    <a:pt x="88" y="148"/>
                    <a:pt x="88" y="1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2840925" y="4325683"/>
              <a:ext cx="60981" cy="72147"/>
            </a:xfrm>
            <a:custGeom>
              <a:rect b="b" l="l" r="r" t="t"/>
              <a:pathLst>
                <a:path extrusionOk="0" h="444" w="373">
                  <a:moveTo>
                    <a:pt x="329" y="295"/>
                  </a:moveTo>
                  <a:cubicBezTo>
                    <a:pt x="329" y="294"/>
                    <a:pt x="329" y="293"/>
                    <a:pt x="328" y="292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18" y="10"/>
                    <a:pt x="203" y="0"/>
                    <a:pt x="187" y="0"/>
                  </a:cubicBezTo>
                  <a:cubicBezTo>
                    <a:pt x="170" y="0"/>
                    <a:pt x="155" y="10"/>
                    <a:pt x="149" y="25"/>
                  </a:cubicBezTo>
                  <a:cubicBezTo>
                    <a:pt x="45" y="292"/>
                    <a:pt x="45" y="292"/>
                    <a:pt x="45" y="292"/>
                  </a:cubicBezTo>
                  <a:cubicBezTo>
                    <a:pt x="45" y="293"/>
                    <a:pt x="44" y="294"/>
                    <a:pt x="44" y="295"/>
                  </a:cubicBezTo>
                  <a:cubicBezTo>
                    <a:pt x="9" y="385"/>
                    <a:pt x="9" y="385"/>
                    <a:pt x="9" y="385"/>
                  </a:cubicBezTo>
                  <a:cubicBezTo>
                    <a:pt x="0" y="407"/>
                    <a:pt x="12" y="431"/>
                    <a:pt x="35" y="438"/>
                  </a:cubicBezTo>
                  <a:cubicBezTo>
                    <a:pt x="55" y="444"/>
                    <a:pt x="76" y="432"/>
                    <a:pt x="84" y="413"/>
                  </a:cubicBezTo>
                  <a:cubicBezTo>
                    <a:pt x="109" y="348"/>
                    <a:pt x="109" y="348"/>
                    <a:pt x="109" y="348"/>
                  </a:cubicBezTo>
                  <a:cubicBezTo>
                    <a:pt x="264" y="348"/>
                    <a:pt x="264" y="348"/>
                    <a:pt x="264" y="348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6" y="430"/>
                    <a:pt x="311" y="439"/>
                    <a:pt x="327" y="439"/>
                  </a:cubicBezTo>
                  <a:cubicBezTo>
                    <a:pt x="332" y="439"/>
                    <a:pt x="337" y="439"/>
                    <a:pt x="342" y="437"/>
                  </a:cubicBezTo>
                  <a:cubicBezTo>
                    <a:pt x="362" y="429"/>
                    <a:pt x="373" y="405"/>
                    <a:pt x="365" y="385"/>
                  </a:cubicBezTo>
                  <a:lnTo>
                    <a:pt x="329" y="295"/>
                  </a:lnTo>
                  <a:close/>
                  <a:moveTo>
                    <a:pt x="140" y="268"/>
                  </a:moveTo>
                  <a:cubicBezTo>
                    <a:pt x="187" y="150"/>
                    <a:pt x="187" y="150"/>
                    <a:pt x="187" y="150"/>
                  </a:cubicBezTo>
                  <a:cubicBezTo>
                    <a:pt x="233" y="268"/>
                    <a:pt x="233" y="268"/>
                    <a:pt x="233" y="268"/>
                  </a:cubicBezTo>
                  <a:lnTo>
                    <a:pt x="140" y="2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2915648" y="4325683"/>
              <a:ext cx="12883" cy="72147"/>
            </a:xfrm>
            <a:custGeom>
              <a:rect b="b" l="l" r="r" t="t"/>
              <a:pathLst>
                <a:path extrusionOk="0" h="445" w="80">
                  <a:moveTo>
                    <a:pt x="0" y="44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21"/>
                    <a:pt x="14" y="439"/>
                    <a:pt x="34" y="442"/>
                  </a:cubicBezTo>
                  <a:cubicBezTo>
                    <a:pt x="59" y="445"/>
                    <a:pt x="80" y="426"/>
                    <a:pt x="80" y="402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2633076" y="4107526"/>
              <a:ext cx="333245" cy="329811"/>
            </a:xfrm>
            <a:custGeom>
              <a:rect b="b" l="l" r="r" t="t"/>
              <a:pathLst>
                <a:path extrusionOk="0" h="2024" w="2048">
                  <a:moveTo>
                    <a:pt x="1958" y="1116"/>
                  </a:moveTo>
                  <a:cubicBezTo>
                    <a:pt x="1684" y="1116"/>
                    <a:pt x="1684" y="1116"/>
                    <a:pt x="1684" y="1116"/>
                  </a:cubicBezTo>
                  <a:cubicBezTo>
                    <a:pt x="1684" y="153"/>
                    <a:pt x="1684" y="153"/>
                    <a:pt x="1684" y="153"/>
                  </a:cubicBezTo>
                  <a:cubicBezTo>
                    <a:pt x="1684" y="68"/>
                    <a:pt x="1616" y="0"/>
                    <a:pt x="153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8" y="0"/>
                    <a:pt x="0" y="68"/>
                    <a:pt x="0" y="153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0" y="1632"/>
                    <a:pt x="68" y="1700"/>
                    <a:pt x="152" y="1700"/>
                  </a:cubicBezTo>
                  <a:cubicBezTo>
                    <a:pt x="1064" y="1700"/>
                    <a:pt x="1064" y="1700"/>
                    <a:pt x="1064" y="1700"/>
                  </a:cubicBezTo>
                  <a:cubicBezTo>
                    <a:pt x="1064" y="1934"/>
                    <a:pt x="1064" y="1934"/>
                    <a:pt x="1064" y="1934"/>
                  </a:cubicBezTo>
                  <a:cubicBezTo>
                    <a:pt x="1064" y="1984"/>
                    <a:pt x="1104" y="2024"/>
                    <a:pt x="1154" y="2024"/>
                  </a:cubicBezTo>
                  <a:cubicBezTo>
                    <a:pt x="1958" y="2024"/>
                    <a:pt x="1958" y="2024"/>
                    <a:pt x="1958" y="2024"/>
                  </a:cubicBezTo>
                  <a:cubicBezTo>
                    <a:pt x="2007" y="2024"/>
                    <a:pt x="2048" y="1984"/>
                    <a:pt x="2048" y="1934"/>
                  </a:cubicBezTo>
                  <a:cubicBezTo>
                    <a:pt x="2048" y="1206"/>
                    <a:pt x="2048" y="1206"/>
                    <a:pt x="2048" y="1206"/>
                  </a:cubicBezTo>
                  <a:cubicBezTo>
                    <a:pt x="2048" y="1156"/>
                    <a:pt x="2007" y="1116"/>
                    <a:pt x="1958" y="1116"/>
                  </a:cubicBezTo>
                  <a:close/>
                  <a:moveTo>
                    <a:pt x="152" y="1620"/>
                  </a:moveTo>
                  <a:cubicBezTo>
                    <a:pt x="112" y="1620"/>
                    <a:pt x="80" y="1588"/>
                    <a:pt x="80" y="1548"/>
                  </a:cubicBezTo>
                  <a:cubicBezTo>
                    <a:pt x="80" y="548"/>
                    <a:pt x="80" y="548"/>
                    <a:pt x="80" y="548"/>
                  </a:cubicBezTo>
                  <a:cubicBezTo>
                    <a:pt x="1027" y="548"/>
                    <a:pt x="1027" y="548"/>
                    <a:pt x="1027" y="548"/>
                  </a:cubicBezTo>
                  <a:cubicBezTo>
                    <a:pt x="1047" y="548"/>
                    <a:pt x="1065" y="534"/>
                    <a:pt x="1068" y="514"/>
                  </a:cubicBezTo>
                  <a:cubicBezTo>
                    <a:pt x="1071" y="489"/>
                    <a:pt x="1052" y="468"/>
                    <a:pt x="1028" y="468"/>
                  </a:cubicBezTo>
                  <a:cubicBezTo>
                    <a:pt x="80" y="468"/>
                    <a:pt x="80" y="468"/>
                    <a:pt x="80" y="468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0" y="113"/>
                    <a:pt x="112" y="80"/>
                    <a:pt x="152" y="80"/>
                  </a:cubicBezTo>
                  <a:cubicBezTo>
                    <a:pt x="1535" y="80"/>
                    <a:pt x="1535" y="80"/>
                    <a:pt x="1535" y="80"/>
                  </a:cubicBezTo>
                  <a:cubicBezTo>
                    <a:pt x="1575" y="80"/>
                    <a:pt x="1608" y="113"/>
                    <a:pt x="1608" y="153"/>
                  </a:cubicBezTo>
                  <a:cubicBezTo>
                    <a:pt x="1608" y="468"/>
                    <a:pt x="1608" y="468"/>
                    <a:pt x="1608" y="468"/>
                  </a:cubicBezTo>
                  <a:cubicBezTo>
                    <a:pt x="1390" y="468"/>
                    <a:pt x="1390" y="468"/>
                    <a:pt x="1390" y="468"/>
                  </a:cubicBezTo>
                  <a:cubicBezTo>
                    <a:pt x="1370" y="468"/>
                    <a:pt x="1352" y="482"/>
                    <a:pt x="1349" y="502"/>
                  </a:cubicBezTo>
                  <a:cubicBezTo>
                    <a:pt x="1346" y="527"/>
                    <a:pt x="1365" y="548"/>
                    <a:pt x="1389" y="548"/>
                  </a:cubicBezTo>
                  <a:cubicBezTo>
                    <a:pt x="1604" y="548"/>
                    <a:pt x="1604" y="548"/>
                    <a:pt x="1604" y="548"/>
                  </a:cubicBezTo>
                  <a:cubicBezTo>
                    <a:pt x="1604" y="1112"/>
                    <a:pt x="1604" y="1112"/>
                    <a:pt x="1604" y="1112"/>
                  </a:cubicBezTo>
                  <a:cubicBezTo>
                    <a:pt x="1154" y="1112"/>
                    <a:pt x="1154" y="1112"/>
                    <a:pt x="1154" y="1112"/>
                  </a:cubicBezTo>
                  <a:cubicBezTo>
                    <a:pt x="1104" y="1112"/>
                    <a:pt x="1064" y="1152"/>
                    <a:pt x="1064" y="1202"/>
                  </a:cubicBezTo>
                  <a:cubicBezTo>
                    <a:pt x="1064" y="1620"/>
                    <a:pt x="1064" y="1620"/>
                    <a:pt x="1064" y="1620"/>
                  </a:cubicBezTo>
                  <a:lnTo>
                    <a:pt x="152" y="1620"/>
                  </a:lnTo>
                  <a:close/>
                  <a:moveTo>
                    <a:pt x="1968" y="1934"/>
                  </a:moveTo>
                  <a:cubicBezTo>
                    <a:pt x="1968" y="1940"/>
                    <a:pt x="1963" y="1944"/>
                    <a:pt x="1958" y="1944"/>
                  </a:cubicBezTo>
                  <a:cubicBezTo>
                    <a:pt x="1154" y="1944"/>
                    <a:pt x="1154" y="1944"/>
                    <a:pt x="1154" y="1944"/>
                  </a:cubicBezTo>
                  <a:cubicBezTo>
                    <a:pt x="1148" y="1944"/>
                    <a:pt x="1144" y="1940"/>
                    <a:pt x="1144" y="1934"/>
                  </a:cubicBezTo>
                  <a:cubicBezTo>
                    <a:pt x="1144" y="1206"/>
                    <a:pt x="1144" y="1206"/>
                    <a:pt x="1144" y="1206"/>
                  </a:cubicBezTo>
                  <a:cubicBezTo>
                    <a:pt x="1144" y="1201"/>
                    <a:pt x="1148" y="1196"/>
                    <a:pt x="1154" y="1196"/>
                  </a:cubicBezTo>
                  <a:cubicBezTo>
                    <a:pt x="1958" y="1196"/>
                    <a:pt x="1958" y="1196"/>
                    <a:pt x="1958" y="1196"/>
                  </a:cubicBezTo>
                  <a:cubicBezTo>
                    <a:pt x="1963" y="1196"/>
                    <a:pt x="1968" y="1201"/>
                    <a:pt x="1968" y="1206"/>
                  </a:cubicBezTo>
                  <a:lnTo>
                    <a:pt x="1968" y="1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2663137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268" y="222"/>
                  </a:move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lose/>
                  <a:moveTo>
                    <a:pt x="188" y="222"/>
                  </a:moveTo>
                  <a:cubicBezTo>
                    <a:pt x="188" y="236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6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2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2720682" y="4217463"/>
              <a:ext cx="13742" cy="54110"/>
            </a:xfrm>
            <a:custGeom>
              <a:rect b="b" l="l" r="r" t="t"/>
              <a:pathLst>
                <a:path extrusionOk="0" h="331" w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07"/>
                    <a:pt x="14" y="325"/>
                    <a:pt x="34" y="328"/>
                  </a:cubicBezTo>
                  <a:cubicBezTo>
                    <a:pt x="59" y="331"/>
                    <a:pt x="80" y="312"/>
                    <a:pt x="80" y="28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2748166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2806570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06" y="328"/>
                  </a:move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lose/>
                  <a:moveTo>
                    <a:pt x="106" y="80"/>
                  </a:move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2864115" y="4216605"/>
              <a:ext cx="13742" cy="54968"/>
            </a:xfrm>
            <a:custGeom>
              <a:rect b="b" l="l" r="r" t="t"/>
              <a:pathLst>
                <a:path extrusionOk="0" h="335" w="80">
                  <a:moveTo>
                    <a:pt x="80" y="291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80" y="25"/>
                    <a:pt x="66" y="7"/>
                    <a:pt x="46" y="4"/>
                  </a:cubicBezTo>
                  <a:cubicBezTo>
                    <a:pt x="21" y="0"/>
                    <a:pt x="0" y="20"/>
                    <a:pt x="0" y="4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16"/>
                    <a:pt x="21" y="335"/>
                    <a:pt x="46" y="332"/>
                  </a:cubicBezTo>
                  <a:cubicBezTo>
                    <a:pt x="66" y="329"/>
                    <a:pt x="80" y="311"/>
                    <a:pt x="80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2748166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2690621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88" y="222"/>
                  </a:moveTo>
                  <a:cubicBezTo>
                    <a:pt x="188" y="237"/>
                    <a:pt x="176" y="248"/>
                    <a:pt x="161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76" y="80"/>
                    <a:pt x="188" y="92"/>
                    <a:pt x="188" y="106"/>
                  </a:cubicBezTo>
                  <a:lnTo>
                    <a:pt x="188" y="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663996" y="4296481"/>
              <a:ext cx="12883" cy="54110"/>
            </a:xfrm>
            <a:custGeom>
              <a:rect b="b" l="l" r="r" t="t"/>
              <a:pathLst>
                <a:path extrusionOk="0" h="334" w="80">
                  <a:moveTo>
                    <a:pt x="0" y="44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0" y="310"/>
                    <a:pt x="14" y="328"/>
                    <a:pt x="34" y="331"/>
                  </a:cubicBezTo>
                  <a:cubicBezTo>
                    <a:pt x="59" y="334"/>
                    <a:pt x="80" y="315"/>
                    <a:pt x="80" y="29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822889" y="4183108"/>
              <a:ext cx="14601" cy="13742"/>
            </a:xfrm>
            <a:custGeom>
              <a:rect b="b" l="l" r="r" t="t"/>
              <a:pathLst>
                <a:path extrusionOk="0" h="80" w="93">
                  <a:moveTo>
                    <a:pt x="44" y="80"/>
                  </a:moveTo>
                  <a:cubicBezTo>
                    <a:pt x="44" y="80"/>
                    <a:pt x="44" y="80"/>
                    <a:pt x="44" y="80"/>
                  </a:cubicBezTo>
                  <a:cubicBezTo>
                    <a:pt x="59" y="80"/>
                    <a:pt x="73" y="72"/>
                    <a:pt x="79" y="59"/>
                  </a:cubicBezTo>
                  <a:cubicBezTo>
                    <a:pt x="93" y="29"/>
                    <a:pt x="71" y="0"/>
                    <a:pt x="43" y="0"/>
                  </a:cubicBezTo>
                  <a:cubicBezTo>
                    <a:pt x="19" y="0"/>
                    <a:pt x="0" y="21"/>
                    <a:pt x="4" y="46"/>
                  </a:cubicBezTo>
                  <a:cubicBezTo>
                    <a:pt x="6" y="66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34"/>
          <p:cNvSpPr txBox="1"/>
          <p:nvPr/>
        </p:nvSpPr>
        <p:spPr>
          <a:xfrm>
            <a:off x="5929025" y="4144175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Prachi Sethi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type="title"/>
          </p:nvPr>
        </p:nvSpPr>
        <p:spPr>
          <a:xfrm>
            <a:off x="720000" y="445025"/>
            <a:ext cx="77040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Process Overview</a:t>
            </a:r>
            <a:endParaRPr sz="1800"/>
          </a:p>
        </p:txBody>
      </p:sp>
      <p:sp>
        <p:nvSpPr>
          <p:cNvPr id="437" name="Google Shape;437;p35"/>
          <p:cNvSpPr txBox="1"/>
          <p:nvPr>
            <p:ph idx="1" type="body"/>
          </p:nvPr>
        </p:nvSpPr>
        <p:spPr>
          <a:xfrm>
            <a:off x="720000" y="1520475"/>
            <a:ext cx="8318400" cy="28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Collection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Preprocessing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Fine-Tuning (Training the model)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Evaluation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Iteration</a:t>
            </a:r>
            <a:endParaRPr sz="1600"/>
          </a:p>
        </p:txBody>
      </p:sp>
      <p:grpSp>
        <p:nvGrpSpPr>
          <p:cNvPr id="438" name="Google Shape;438;p35"/>
          <p:cNvGrpSpPr/>
          <p:nvPr/>
        </p:nvGrpSpPr>
        <p:grpSpPr>
          <a:xfrm>
            <a:off x="1571659" y="712576"/>
            <a:ext cx="333245" cy="329811"/>
            <a:chOff x="2633076" y="4107526"/>
            <a:chExt cx="333245" cy="329811"/>
          </a:xfrm>
        </p:grpSpPr>
        <p:sp>
          <p:nvSpPr>
            <p:cNvPr id="439" name="Google Shape;439;p35"/>
            <p:cNvSpPr/>
            <p:nvPr/>
          </p:nvSpPr>
          <p:spPr>
            <a:xfrm>
              <a:off x="266227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5" y="0"/>
                    <a:pt x="0" y="56"/>
                    <a:pt x="0" y="124"/>
                  </a:cubicBezTo>
                  <a:cubicBezTo>
                    <a:pt x="0" y="192"/>
                    <a:pt x="55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71638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2"/>
                    <a:pt x="56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780804" y="4131575"/>
              <a:ext cx="97912" cy="40368"/>
            </a:xfrm>
            <a:custGeom>
              <a:rect b="b" l="l" r="r" t="t"/>
              <a:pathLst>
                <a:path extrusionOk="0" h="248" w="603">
                  <a:moveTo>
                    <a:pt x="603" y="124"/>
                  </a:moveTo>
                  <a:cubicBezTo>
                    <a:pt x="603" y="56"/>
                    <a:pt x="547" y="0"/>
                    <a:pt x="479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71" y="0"/>
                    <a:pt x="17" y="46"/>
                    <a:pt x="9" y="109"/>
                  </a:cubicBezTo>
                  <a:cubicBezTo>
                    <a:pt x="0" y="184"/>
                    <a:pt x="59" y="248"/>
                    <a:pt x="132" y="248"/>
                  </a:cubicBezTo>
                  <a:cubicBezTo>
                    <a:pt x="479" y="248"/>
                    <a:pt x="479" y="248"/>
                    <a:pt x="479" y="248"/>
                  </a:cubicBezTo>
                  <a:cubicBezTo>
                    <a:pt x="547" y="248"/>
                    <a:pt x="603" y="192"/>
                    <a:pt x="603" y="124"/>
                  </a:cubicBezTo>
                  <a:close/>
                  <a:moveTo>
                    <a:pt x="88" y="124"/>
                  </a:moveTo>
                  <a:cubicBezTo>
                    <a:pt x="88" y="100"/>
                    <a:pt x="108" y="80"/>
                    <a:pt x="132" y="80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500" y="80"/>
                    <a:pt x="519" y="95"/>
                    <a:pt x="523" y="117"/>
                  </a:cubicBezTo>
                  <a:cubicBezTo>
                    <a:pt x="527" y="144"/>
                    <a:pt x="506" y="168"/>
                    <a:pt x="47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08" y="168"/>
                    <a:pt x="88" y="148"/>
                    <a:pt x="88" y="1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840925" y="4325683"/>
              <a:ext cx="60981" cy="72147"/>
            </a:xfrm>
            <a:custGeom>
              <a:rect b="b" l="l" r="r" t="t"/>
              <a:pathLst>
                <a:path extrusionOk="0" h="444" w="373">
                  <a:moveTo>
                    <a:pt x="329" y="295"/>
                  </a:moveTo>
                  <a:cubicBezTo>
                    <a:pt x="329" y="294"/>
                    <a:pt x="329" y="293"/>
                    <a:pt x="328" y="292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18" y="10"/>
                    <a:pt x="203" y="0"/>
                    <a:pt x="187" y="0"/>
                  </a:cubicBezTo>
                  <a:cubicBezTo>
                    <a:pt x="170" y="0"/>
                    <a:pt x="155" y="10"/>
                    <a:pt x="149" y="25"/>
                  </a:cubicBezTo>
                  <a:cubicBezTo>
                    <a:pt x="45" y="292"/>
                    <a:pt x="45" y="292"/>
                    <a:pt x="45" y="292"/>
                  </a:cubicBezTo>
                  <a:cubicBezTo>
                    <a:pt x="45" y="293"/>
                    <a:pt x="44" y="294"/>
                    <a:pt x="44" y="295"/>
                  </a:cubicBezTo>
                  <a:cubicBezTo>
                    <a:pt x="9" y="385"/>
                    <a:pt x="9" y="385"/>
                    <a:pt x="9" y="385"/>
                  </a:cubicBezTo>
                  <a:cubicBezTo>
                    <a:pt x="0" y="407"/>
                    <a:pt x="12" y="431"/>
                    <a:pt x="35" y="438"/>
                  </a:cubicBezTo>
                  <a:cubicBezTo>
                    <a:pt x="55" y="444"/>
                    <a:pt x="76" y="432"/>
                    <a:pt x="84" y="413"/>
                  </a:cubicBezTo>
                  <a:cubicBezTo>
                    <a:pt x="109" y="348"/>
                    <a:pt x="109" y="348"/>
                    <a:pt x="109" y="348"/>
                  </a:cubicBezTo>
                  <a:cubicBezTo>
                    <a:pt x="264" y="348"/>
                    <a:pt x="264" y="348"/>
                    <a:pt x="264" y="348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6" y="430"/>
                    <a:pt x="311" y="439"/>
                    <a:pt x="327" y="439"/>
                  </a:cubicBezTo>
                  <a:cubicBezTo>
                    <a:pt x="332" y="439"/>
                    <a:pt x="337" y="439"/>
                    <a:pt x="342" y="437"/>
                  </a:cubicBezTo>
                  <a:cubicBezTo>
                    <a:pt x="362" y="429"/>
                    <a:pt x="373" y="405"/>
                    <a:pt x="365" y="385"/>
                  </a:cubicBezTo>
                  <a:lnTo>
                    <a:pt x="329" y="295"/>
                  </a:lnTo>
                  <a:close/>
                  <a:moveTo>
                    <a:pt x="140" y="268"/>
                  </a:moveTo>
                  <a:cubicBezTo>
                    <a:pt x="187" y="150"/>
                    <a:pt x="187" y="150"/>
                    <a:pt x="187" y="150"/>
                  </a:cubicBezTo>
                  <a:cubicBezTo>
                    <a:pt x="233" y="268"/>
                    <a:pt x="233" y="268"/>
                    <a:pt x="233" y="268"/>
                  </a:cubicBezTo>
                  <a:lnTo>
                    <a:pt x="140" y="2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915648" y="4325683"/>
              <a:ext cx="12883" cy="72147"/>
            </a:xfrm>
            <a:custGeom>
              <a:rect b="b" l="l" r="r" t="t"/>
              <a:pathLst>
                <a:path extrusionOk="0" h="445" w="80">
                  <a:moveTo>
                    <a:pt x="0" y="44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21"/>
                    <a:pt x="14" y="439"/>
                    <a:pt x="34" y="442"/>
                  </a:cubicBezTo>
                  <a:cubicBezTo>
                    <a:pt x="59" y="445"/>
                    <a:pt x="80" y="426"/>
                    <a:pt x="80" y="402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633076" y="4107526"/>
              <a:ext cx="333245" cy="329811"/>
            </a:xfrm>
            <a:custGeom>
              <a:rect b="b" l="l" r="r" t="t"/>
              <a:pathLst>
                <a:path extrusionOk="0" h="2024" w="2048">
                  <a:moveTo>
                    <a:pt x="1958" y="1116"/>
                  </a:moveTo>
                  <a:cubicBezTo>
                    <a:pt x="1684" y="1116"/>
                    <a:pt x="1684" y="1116"/>
                    <a:pt x="1684" y="1116"/>
                  </a:cubicBezTo>
                  <a:cubicBezTo>
                    <a:pt x="1684" y="153"/>
                    <a:pt x="1684" y="153"/>
                    <a:pt x="1684" y="153"/>
                  </a:cubicBezTo>
                  <a:cubicBezTo>
                    <a:pt x="1684" y="68"/>
                    <a:pt x="1616" y="0"/>
                    <a:pt x="153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8" y="0"/>
                    <a:pt x="0" y="68"/>
                    <a:pt x="0" y="153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0" y="1632"/>
                    <a:pt x="68" y="1700"/>
                    <a:pt x="152" y="1700"/>
                  </a:cubicBezTo>
                  <a:cubicBezTo>
                    <a:pt x="1064" y="1700"/>
                    <a:pt x="1064" y="1700"/>
                    <a:pt x="1064" y="1700"/>
                  </a:cubicBezTo>
                  <a:cubicBezTo>
                    <a:pt x="1064" y="1934"/>
                    <a:pt x="1064" y="1934"/>
                    <a:pt x="1064" y="1934"/>
                  </a:cubicBezTo>
                  <a:cubicBezTo>
                    <a:pt x="1064" y="1984"/>
                    <a:pt x="1104" y="2024"/>
                    <a:pt x="1154" y="2024"/>
                  </a:cubicBezTo>
                  <a:cubicBezTo>
                    <a:pt x="1958" y="2024"/>
                    <a:pt x="1958" y="2024"/>
                    <a:pt x="1958" y="2024"/>
                  </a:cubicBezTo>
                  <a:cubicBezTo>
                    <a:pt x="2007" y="2024"/>
                    <a:pt x="2048" y="1984"/>
                    <a:pt x="2048" y="1934"/>
                  </a:cubicBezTo>
                  <a:cubicBezTo>
                    <a:pt x="2048" y="1206"/>
                    <a:pt x="2048" y="1206"/>
                    <a:pt x="2048" y="1206"/>
                  </a:cubicBezTo>
                  <a:cubicBezTo>
                    <a:pt x="2048" y="1156"/>
                    <a:pt x="2007" y="1116"/>
                    <a:pt x="1958" y="1116"/>
                  </a:cubicBezTo>
                  <a:close/>
                  <a:moveTo>
                    <a:pt x="152" y="1620"/>
                  </a:moveTo>
                  <a:cubicBezTo>
                    <a:pt x="112" y="1620"/>
                    <a:pt x="80" y="1588"/>
                    <a:pt x="80" y="1548"/>
                  </a:cubicBezTo>
                  <a:cubicBezTo>
                    <a:pt x="80" y="548"/>
                    <a:pt x="80" y="548"/>
                    <a:pt x="80" y="548"/>
                  </a:cubicBezTo>
                  <a:cubicBezTo>
                    <a:pt x="1027" y="548"/>
                    <a:pt x="1027" y="548"/>
                    <a:pt x="1027" y="548"/>
                  </a:cubicBezTo>
                  <a:cubicBezTo>
                    <a:pt x="1047" y="548"/>
                    <a:pt x="1065" y="534"/>
                    <a:pt x="1068" y="514"/>
                  </a:cubicBezTo>
                  <a:cubicBezTo>
                    <a:pt x="1071" y="489"/>
                    <a:pt x="1052" y="468"/>
                    <a:pt x="1028" y="468"/>
                  </a:cubicBezTo>
                  <a:cubicBezTo>
                    <a:pt x="80" y="468"/>
                    <a:pt x="80" y="468"/>
                    <a:pt x="80" y="468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0" y="113"/>
                    <a:pt x="112" y="80"/>
                    <a:pt x="152" y="80"/>
                  </a:cubicBezTo>
                  <a:cubicBezTo>
                    <a:pt x="1535" y="80"/>
                    <a:pt x="1535" y="80"/>
                    <a:pt x="1535" y="80"/>
                  </a:cubicBezTo>
                  <a:cubicBezTo>
                    <a:pt x="1575" y="80"/>
                    <a:pt x="1608" y="113"/>
                    <a:pt x="1608" y="153"/>
                  </a:cubicBezTo>
                  <a:cubicBezTo>
                    <a:pt x="1608" y="468"/>
                    <a:pt x="1608" y="468"/>
                    <a:pt x="1608" y="468"/>
                  </a:cubicBezTo>
                  <a:cubicBezTo>
                    <a:pt x="1390" y="468"/>
                    <a:pt x="1390" y="468"/>
                    <a:pt x="1390" y="468"/>
                  </a:cubicBezTo>
                  <a:cubicBezTo>
                    <a:pt x="1370" y="468"/>
                    <a:pt x="1352" y="482"/>
                    <a:pt x="1349" y="502"/>
                  </a:cubicBezTo>
                  <a:cubicBezTo>
                    <a:pt x="1346" y="527"/>
                    <a:pt x="1365" y="548"/>
                    <a:pt x="1389" y="548"/>
                  </a:cubicBezTo>
                  <a:cubicBezTo>
                    <a:pt x="1604" y="548"/>
                    <a:pt x="1604" y="548"/>
                    <a:pt x="1604" y="548"/>
                  </a:cubicBezTo>
                  <a:cubicBezTo>
                    <a:pt x="1604" y="1112"/>
                    <a:pt x="1604" y="1112"/>
                    <a:pt x="1604" y="1112"/>
                  </a:cubicBezTo>
                  <a:cubicBezTo>
                    <a:pt x="1154" y="1112"/>
                    <a:pt x="1154" y="1112"/>
                    <a:pt x="1154" y="1112"/>
                  </a:cubicBezTo>
                  <a:cubicBezTo>
                    <a:pt x="1104" y="1112"/>
                    <a:pt x="1064" y="1152"/>
                    <a:pt x="1064" y="1202"/>
                  </a:cubicBezTo>
                  <a:cubicBezTo>
                    <a:pt x="1064" y="1620"/>
                    <a:pt x="1064" y="1620"/>
                    <a:pt x="1064" y="1620"/>
                  </a:cubicBezTo>
                  <a:lnTo>
                    <a:pt x="152" y="1620"/>
                  </a:lnTo>
                  <a:close/>
                  <a:moveTo>
                    <a:pt x="1968" y="1934"/>
                  </a:moveTo>
                  <a:cubicBezTo>
                    <a:pt x="1968" y="1940"/>
                    <a:pt x="1963" y="1944"/>
                    <a:pt x="1958" y="1944"/>
                  </a:cubicBezTo>
                  <a:cubicBezTo>
                    <a:pt x="1154" y="1944"/>
                    <a:pt x="1154" y="1944"/>
                    <a:pt x="1154" y="1944"/>
                  </a:cubicBezTo>
                  <a:cubicBezTo>
                    <a:pt x="1148" y="1944"/>
                    <a:pt x="1144" y="1940"/>
                    <a:pt x="1144" y="1934"/>
                  </a:cubicBezTo>
                  <a:cubicBezTo>
                    <a:pt x="1144" y="1206"/>
                    <a:pt x="1144" y="1206"/>
                    <a:pt x="1144" y="1206"/>
                  </a:cubicBezTo>
                  <a:cubicBezTo>
                    <a:pt x="1144" y="1201"/>
                    <a:pt x="1148" y="1196"/>
                    <a:pt x="1154" y="1196"/>
                  </a:cubicBezTo>
                  <a:cubicBezTo>
                    <a:pt x="1958" y="1196"/>
                    <a:pt x="1958" y="1196"/>
                    <a:pt x="1958" y="1196"/>
                  </a:cubicBezTo>
                  <a:cubicBezTo>
                    <a:pt x="1963" y="1196"/>
                    <a:pt x="1968" y="1201"/>
                    <a:pt x="1968" y="1206"/>
                  </a:cubicBezTo>
                  <a:lnTo>
                    <a:pt x="1968" y="1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663137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268" y="222"/>
                  </a:move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lose/>
                  <a:moveTo>
                    <a:pt x="188" y="222"/>
                  </a:moveTo>
                  <a:cubicBezTo>
                    <a:pt x="188" y="236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6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2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720682" y="4217463"/>
              <a:ext cx="13742" cy="54110"/>
            </a:xfrm>
            <a:custGeom>
              <a:rect b="b" l="l" r="r" t="t"/>
              <a:pathLst>
                <a:path extrusionOk="0" h="331" w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07"/>
                    <a:pt x="14" y="325"/>
                    <a:pt x="34" y="328"/>
                  </a:cubicBezTo>
                  <a:cubicBezTo>
                    <a:pt x="59" y="331"/>
                    <a:pt x="80" y="312"/>
                    <a:pt x="80" y="28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748166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806570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06" y="328"/>
                  </a:move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lose/>
                  <a:moveTo>
                    <a:pt x="106" y="80"/>
                  </a:move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864115" y="4216605"/>
              <a:ext cx="13742" cy="54968"/>
            </a:xfrm>
            <a:custGeom>
              <a:rect b="b" l="l" r="r" t="t"/>
              <a:pathLst>
                <a:path extrusionOk="0" h="335" w="80">
                  <a:moveTo>
                    <a:pt x="80" y="291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80" y="25"/>
                    <a:pt x="66" y="7"/>
                    <a:pt x="46" y="4"/>
                  </a:cubicBezTo>
                  <a:cubicBezTo>
                    <a:pt x="21" y="0"/>
                    <a:pt x="0" y="20"/>
                    <a:pt x="0" y="4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16"/>
                    <a:pt x="21" y="335"/>
                    <a:pt x="46" y="332"/>
                  </a:cubicBezTo>
                  <a:cubicBezTo>
                    <a:pt x="66" y="329"/>
                    <a:pt x="80" y="311"/>
                    <a:pt x="80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748166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690621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88" y="222"/>
                  </a:moveTo>
                  <a:cubicBezTo>
                    <a:pt x="188" y="237"/>
                    <a:pt x="176" y="248"/>
                    <a:pt x="161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76" y="80"/>
                    <a:pt x="188" y="92"/>
                    <a:pt x="188" y="106"/>
                  </a:cubicBezTo>
                  <a:lnTo>
                    <a:pt x="188" y="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663996" y="4296481"/>
              <a:ext cx="12883" cy="54110"/>
            </a:xfrm>
            <a:custGeom>
              <a:rect b="b" l="l" r="r" t="t"/>
              <a:pathLst>
                <a:path extrusionOk="0" h="334" w="80">
                  <a:moveTo>
                    <a:pt x="0" y="44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0" y="310"/>
                    <a:pt x="14" y="328"/>
                    <a:pt x="34" y="331"/>
                  </a:cubicBezTo>
                  <a:cubicBezTo>
                    <a:pt x="59" y="334"/>
                    <a:pt x="80" y="315"/>
                    <a:pt x="80" y="29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822889" y="4183108"/>
              <a:ext cx="14601" cy="13742"/>
            </a:xfrm>
            <a:custGeom>
              <a:rect b="b" l="l" r="r" t="t"/>
              <a:pathLst>
                <a:path extrusionOk="0" h="80" w="93">
                  <a:moveTo>
                    <a:pt x="44" y="80"/>
                  </a:moveTo>
                  <a:cubicBezTo>
                    <a:pt x="44" y="80"/>
                    <a:pt x="44" y="80"/>
                    <a:pt x="44" y="80"/>
                  </a:cubicBezTo>
                  <a:cubicBezTo>
                    <a:pt x="59" y="80"/>
                    <a:pt x="73" y="72"/>
                    <a:pt x="79" y="59"/>
                  </a:cubicBezTo>
                  <a:cubicBezTo>
                    <a:pt x="93" y="29"/>
                    <a:pt x="71" y="0"/>
                    <a:pt x="43" y="0"/>
                  </a:cubicBezTo>
                  <a:cubicBezTo>
                    <a:pt x="19" y="0"/>
                    <a:pt x="0" y="21"/>
                    <a:pt x="4" y="46"/>
                  </a:cubicBezTo>
                  <a:cubicBezTo>
                    <a:pt x="6" y="66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35"/>
          <p:cNvGrpSpPr/>
          <p:nvPr/>
        </p:nvGrpSpPr>
        <p:grpSpPr>
          <a:xfrm>
            <a:off x="8053259" y="4037701"/>
            <a:ext cx="333245" cy="329811"/>
            <a:chOff x="2633076" y="4107526"/>
            <a:chExt cx="333245" cy="329811"/>
          </a:xfrm>
        </p:grpSpPr>
        <p:sp>
          <p:nvSpPr>
            <p:cNvPr id="455" name="Google Shape;455;p35"/>
            <p:cNvSpPr/>
            <p:nvPr/>
          </p:nvSpPr>
          <p:spPr>
            <a:xfrm>
              <a:off x="266227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5" y="0"/>
                    <a:pt x="0" y="56"/>
                    <a:pt x="0" y="124"/>
                  </a:cubicBezTo>
                  <a:cubicBezTo>
                    <a:pt x="0" y="192"/>
                    <a:pt x="55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271638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2"/>
                    <a:pt x="56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780804" y="4131575"/>
              <a:ext cx="97912" cy="40368"/>
            </a:xfrm>
            <a:custGeom>
              <a:rect b="b" l="l" r="r" t="t"/>
              <a:pathLst>
                <a:path extrusionOk="0" h="248" w="603">
                  <a:moveTo>
                    <a:pt x="603" y="124"/>
                  </a:moveTo>
                  <a:cubicBezTo>
                    <a:pt x="603" y="56"/>
                    <a:pt x="547" y="0"/>
                    <a:pt x="479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71" y="0"/>
                    <a:pt x="17" y="46"/>
                    <a:pt x="9" y="109"/>
                  </a:cubicBezTo>
                  <a:cubicBezTo>
                    <a:pt x="0" y="184"/>
                    <a:pt x="59" y="248"/>
                    <a:pt x="132" y="248"/>
                  </a:cubicBezTo>
                  <a:cubicBezTo>
                    <a:pt x="479" y="248"/>
                    <a:pt x="479" y="248"/>
                    <a:pt x="479" y="248"/>
                  </a:cubicBezTo>
                  <a:cubicBezTo>
                    <a:pt x="547" y="248"/>
                    <a:pt x="603" y="192"/>
                    <a:pt x="603" y="124"/>
                  </a:cubicBezTo>
                  <a:close/>
                  <a:moveTo>
                    <a:pt x="88" y="124"/>
                  </a:moveTo>
                  <a:cubicBezTo>
                    <a:pt x="88" y="100"/>
                    <a:pt x="108" y="80"/>
                    <a:pt x="132" y="80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500" y="80"/>
                    <a:pt x="519" y="95"/>
                    <a:pt x="523" y="117"/>
                  </a:cubicBezTo>
                  <a:cubicBezTo>
                    <a:pt x="527" y="144"/>
                    <a:pt x="506" y="168"/>
                    <a:pt x="47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08" y="168"/>
                    <a:pt x="88" y="148"/>
                    <a:pt x="88" y="1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840925" y="4325683"/>
              <a:ext cx="60981" cy="72147"/>
            </a:xfrm>
            <a:custGeom>
              <a:rect b="b" l="l" r="r" t="t"/>
              <a:pathLst>
                <a:path extrusionOk="0" h="444" w="373">
                  <a:moveTo>
                    <a:pt x="329" y="295"/>
                  </a:moveTo>
                  <a:cubicBezTo>
                    <a:pt x="329" y="294"/>
                    <a:pt x="329" y="293"/>
                    <a:pt x="328" y="292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18" y="10"/>
                    <a:pt x="203" y="0"/>
                    <a:pt x="187" y="0"/>
                  </a:cubicBezTo>
                  <a:cubicBezTo>
                    <a:pt x="170" y="0"/>
                    <a:pt x="155" y="10"/>
                    <a:pt x="149" y="25"/>
                  </a:cubicBezTo>
                  <a:cubicBezTo>
                    <a:pt x="45" y="292"/>
                    <a:pt x="45" y="292"/>
                    <a:pt x="45" y="292"/>
                  </a:cubicBezTo>
                  <a:cubicBezTo>
                    <a:pt x="45" y="293"/>
                    <a:pt x="44" y="294"/>
                    <a:pt x="44" y="295"/>
                  </a:cubicBezTo>
                  <a:cubicBezTo>
                    <a:pt x="9" y="385"/>
                    <a:pt x="9" y="385"/>
                    <a:pt x="9" y="385"/>
                  </a:cubicBezTo>
                  <a:cubicBezTo>
                    <a:pt x="0" y="407"/>
                    <a:pt x="12" y="431"/>
                    <a:pt x="35" y="438"/>
                  </a:cubicBezTo>
                  <a:cubicBezTo>
                    <a:pt x="55" y="444"/>
                    <a:pt x="76" y="432"/>
                    <a:pt x="84" y="413"/>
                  </a:cubicBezTo>
                  <a:cubicBezTo>
                    <a:pt x="109" y="348"/>
                    <a:pt x="109" y="348"/>
                    <a:pt x="109" y="348"/>
                  </a:cubicBezTo>
                  <a:cubicBezTo>
                    <a:pt x="264" y="348"/>
                    <a:pt x="264" y="348"/>
                    <a:pt x="264" y="348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6" y="430"/>
                    <a:pt x="311" y="439"/>
                    <a:pt x="327" y="439"/>
                  </a:cubicBezTo>
                  <a:cubicBezTo>
                    <a:pt x="332" y="439"/>
                    <a:pt x="337" y="439"/>
                    <a:pt x="342" y="437"/>
                  </a:cubicBezTo>
                  <a:cubicBezTo>
                    <a:pt x="362" y="429"/>
                    <a:pt x="373" y="405"/>
                    <a:pt x="365" y="385"/>
                  </a:cubicBezTo>
                  <a:lnTo>
                    <a:pt x="329" y="295"/>
                  </a:lnTo>
                  <a:close/>
                  <a:moveTo>
                    <a:pt x="140" y="268"/>
                  </a:moveTo>
                  <a:cubicBezTo>
                    <a:pt x="187" y="150"/>
                    <a:pt x="187" y="150"/>
                    <a:pt x="187" y="150"/>
                  </a:cubicBezTo>
                  <a:cubicBezTo>
                    <a:pt x="233" y="268"/>
                    <a:pt x="233" y="268"/>
                    <a:pt x="233" y="268"/>
                  </a:cubicBezTo>
                  <a:lnTo>
                    <a:pt x="140" y="2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915648" y="4325683"/>
              <a:ext cx="12883" cy="72147"/>
            </a:xfrm>
            <a:custGeom>
              <a:rect b="b" l="l" r="r" t="t"/>
              <a:pathLst>
                <a:path extrusionOk="0" h="445" w="80">
                  <a:moveTo>
                    <a:pt x="0" y="44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21"/>
                    <a:pt x="14" y="439"/>
                    <a:pt x="34" y="442"/>
                  </a:cubicBezTo>
                  <a:cubicBezTo>
                    <a:pt x="59" y="445"/>
                    <a:pt x="80" y="426"/>
                    <a:pt x="80" y="402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2633076" y="4107526"/>
              <a:ext cx="333245" cy="329811"/>
            </a:xfrm>
            <a:custGeom>
              <a:rect b="b" l="l" r="r" t="t"/>
              <a:pathLst>
                <a:path extrusionOk="0" h="2024" w="2048">
                  <a:moveTo>
                    <a:pt x="1958" y="1116"/>
                  </a:moveTo>
                  <a:cubicBezTo>
                    <a:pt x="1684" y="1116"/>
                    <a:pt x="1684" y="1116"/>
                    <a:pt x="1684" y="1116"/>
                  </a:cubicBezTo>
                  <a:cubicBezTo>
                    <a:pt x="1684" y="153"/>
                    <a:pt x="1684" y="153"/>
                    <a:pt x="1684" y="153"/>
                  </a:cubicBezTo>
                  <a:cubicBezTo>
                    <a:pt x="1684" y="68"/>
                    <a:pt x="1616" y="0"/>
                    <a:pt x="153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8" y="0"/>
                    <a:pt x="0" y="68"/>
                    <a:pt x="0" y="153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0" y="1632"/>
                    <a:pt x="68" y="1700"/>
                    <a:pt x="152" y="1700"/>
                  </a:cubicBezTo>
                  <a:cubicBezTo>
                    <a:pt x="1064" y="1700"/>
                    <a:pt x="1064" y="1700"/>
                    <a:pt x="1064" y="1700"/>
                  </a:cubicBezTo>
                  <a:cubicBezTo>
                    <a:pt x="1064" y="1934"/>
                    <a:pt x="1064" y="1934"/>
                    <a:pt x="1064" y="1934"/>
                  </a:cubicBezTo>
                  <a:cubicBezTo>
                    <a:pt x="1064" y="1984"/>
                    <a:pt x="1104" y="2024"/>
                    <a:pt x="1154" y="2024"/>
                  </a:cubicBezTo>
                  <a:cubicBezTo>
                    <a:pt x="1958" y="2024"/>
                    <a:pt x="1958" y="2024"/>
                    <a:pt x="1958" y="2024"/>
                  </a:cubicBezTo>
                  <a:cubicBezTo>
                    <a:pt x="2007" y="2024"/>
                    <a:pt x="2048" y="1984"/>
                    <a:pt x="2048" y="1934"/>
                  </a:cubicBezTo>
                  <a:cubicBezTo>
                    <a:pt x="2048" y="1206"/>
                    <a:pt x="2048" y="1206"/>
                    <a:pt x="2048" y="1206"/>
                  </a:cubicBezTo>
                  <a:cubicBezTo>
                    <a:pt x="2048" y="1156"/>
                    <a:pt x="2007" y="1116"/>
                    <a:pt x="1958" y="1116"/>
                  </a:cubicBezTo>
                  <a:close/>
                  <a:moveTo>
                    <a:pt x="152" y="1620"/>
                  </a:moveTo>
                  <a:cubicBezTo>
                    <a:pt x="112" y="1620"/>
                    <a:pt x="80" y="1588"/>
                    <a:pt x="80" y="1548"/>
                  </a:cubicBezTo>
                  <a:cubicBezTo>
                    <a:pt x="80" y="548"/>
                    <a:pt x="80" y="548"/>
                    <a:pt x="80" y="548"/>
                  </a:cubicBezTo>
                  <a:cubicBezTo>
                    <a:pt x="1027" y="548"/>
                    <a:pt x="1027" y="548"/>
                    <a:pt x="1027" y="548"/>
                  </a:cubicBezTo>
                  <a:cubicBezTo>
                    <a:pt x="1047" y="548"/>
                    <a:pt x="1065" y="534"/>
                    <a:pt x="1068" y="514"/>
                  </a:cubicBezTo>
                  <a:cubicBezTo>
                    <a:pt x="1071" y="489"/>
                    <a:pt x="1052" y="468"/>
                    <a:pt x="1028" y="468"/>
                  </a:cubicBezTo>
                  <a:cubicBezTo>
                    <a:pt x="80" y="468"/>
                    <a:pt x="80" y="468"/>
                    <a:pt x="80" y="468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0" y="113"/>
                    <a:pt x="112" y="80"/>
                    <a:pt x="152" y="80"/>
                  </a:cubicBezTo>
                  <a:cubicBezTo>
                    <a:pt x="1535" y="80"/>
                    <a:pt x="1535" y="80"/>
                    <a:pt x="1535" y="80"/>
                  </a:cubicBezTo>
                  <a:cubicBezTo>
                    <a:pt x="1575" y="80"/>
                    <a:pt x="1608" y="113"/>
                    <a:pt x="1608" y="153"/>
                  </a:cubicBezTo>
                  <a:cubicBezTo>
                    <a:pt x="1608" y="468"/>
                    <a:pt x="1608" y="468"/>
                    <a:pt x="1608" y="468"/>
                  </a:cubicBezTo>
                  <a:cubicBezTo>
                    <a:pt x="1390" y="468"/>
                    <a:pt x="1390" y="468"/>
                    <a:pt x="1390" y="468"/>
                  </a:cubicBezTo>
                  <a:cubicBezTo>
                    <a:pt x="1370" y="468"/>
                    <a:pt x="1352" y="482"/>
                    <a:pt x="1349" y="502"/>
                  </a:cubicBezTo>
                  <a:cubicBezTo>
                    <a:pt x="1346" y="527"/>
                    <a:pt x="1365" y="548"/>
                    <a:pt x="1389" y="548"/>
                  </a:cubicBezTo>
                  <a:cubicBezTo>
                    <a:pt x="1604" y="548"/>
                    <a:pt x="1604" y="548"/>
                    <a:pt x="1604" y="548"/>
                  </a:cubicBezTo>
                  <a:cubicBezTo>
                    <a:pt x="1604" y="1112"/>
                    <a:pt x="1604" y="1112"/>
                    <a:pt x="1604" y="1112"/>
                  </a:cubicBezTo>
                  <a:cubicBezTo>
                    <a:pt x="1154" y="1112"/>
                    <a:pt x="1154" y="1112"/>
                    <a:pt x="1154" y="1112"/>
                  </a:cubicBezTo>
                  <a:cubicBezTo>
                    <a:pt x="1104" y="1112"/>
                    <a:pt x="1064" y="1152"/>
                    <a:pt x="1064" y="1202"/>
                  </a:cubicBezTo>
                  <a:cubicBezTo>
                    <a:pt x="1064" y="1620"/>
                    <a:pt x="1064" y="1620"/>
                    <a:pt x="1064" y="1620"/>
                  </a:cubicBezTo>
                  <a:lnTo>
                    <a:pt x="152" y="1620"/>
                  </a:lnTo>
                  <a:close/>
                  <a:moveTo>
                    <a:pt x="1968" y="1934"/>
                  </a:moveTo>
                  <a:cubicBezTo>
                    <a:pt x="1968" y="1940"/>
                    <a:pt x="1963" y="1944"/>
                    <a:pt x="1958" y="1944"/>
                  </a:cubicBezTo>
                  <a:cubicBezTo>
                    <a:pt x="1154" y="1944"/>
                    <a:pt x="1154" y="1944"/>
                    <a:pt x="1154" y="1944"/>
                  </a:cubicBezTo>
                  <a:cubicBezTo>
                    <a:pt x="1148" y="1944"/>
                    <a:pt x="1144" y="1940"/>
                    <a:pt x="1144" y="1934"/>
                  </a:cubicBezTo>
                  <a:cubicBezTo>
                    <a:pt x="1144" y="1206"/>
                    <a:pt x="1144" y="1206"/>
                    <a:pt x="1144" y="1206"/>
                  </a:cubicBezTo>
                  <a:cubicBezTo>
                    <a:pt x="1144" y="1201"/>
                    <a:pt x="1148" y="1196"/>
                    <a:pt x="1154" y="1196"/>
                  </a:cubicBezTo>
                  <a:cubicBezTo>
                    <a:pt x="1958" y="1196"/>
                    <a:pt x="1958" y="1196"/>
                    <a:pt x="1958" y="1196"/>
                  </a:cubicBezTo>
                  <a:cubicBezTo>
                    <a:pt x="1963" y="1196"/>
                    <a:pt x="1968" y="1201"/>
                    <a:pt x="1968" y="1206"/>
                  </a:cubicBezTo>
                  <a:lnTo>
                    <a:pt x="1968" y="1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2663137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268" y="222"/>
                  </a:move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lose/>
                  <a:moveTo>
                    <a:pt x="188" y="222"/>
                  </a:moveTo>
                  <a:cubicBezTo>
                    <a:pt x="188" y="236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6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2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2720682" y="4217463"/>
              <a:ext cx="13742" cy="54110"/>
            </a:xfrm>
            <a:custGeom>
              <a:rect b="b" l="l" r="r" t="t"/>
              <a:pathLst>
                <a:path extrusionOk="0" h="331" w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07"/>
                    <a:pt x="14" y="325"/>
                    <a:pt x="34" y="328"/>
                  </a:cubicBezTo>
                  <a:cubicBezTo>
                    <a:pt x="59" y="331"/>
                    <a:pt x="80" y="312"/>
                    <a:pt x="80" y="28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748166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806570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06" y="328"/>
                  </a:move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lose/>
                  <a:moveTo>
                    <a:pt x="106" y="80"/>
                  </a:move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864115" y="4216605"/>
              <a:ext cx="13742" cy="54968"/>
            </a:xfrm>
            <a:custGeom>
              <a:rect b="b" l="l" r="r" t="t"/>
              <a:pathLst>
                <a:path extrusionOk="0" h="335" w="80">
                  <a:moveTo>
                    <a:pt x="80" y="291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80" y="25"/>
                    <a:pt x="66" y="7"/>
                    <a:pt x="46" y="4"/>
                  </a:cubicBezTo>
                  <a:cubicBezTo>
                    <a:pt x="21" y="0"/>
                    <a:pt x="0" y="20"/>
                    <a:pt x="0" y="4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16"/>
                    <a:pt x="21" y="335"/>
                    <a:pt x="46" y="332"/>
                  </a:cubicBezTo>
                  <a:cubicBezTo>
                    <a:pt x="66" y="329"/>
                    <a:pt x="80" y="311"/>
                    <a:pt x="80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748166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2690621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88" y="222"/>
                  </a:moveTo>
                  <a:cubicBezTo>
                    <a:pt x="188" y="237"/>
                    <a:pt x="176" y="248"/>
                    <a:pt x="161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76" y="80"/>
                    <a:pt x="188" y="92"/>
                    <a:pt x="188" y="106"/>
                  </a:cubicBezTo>
                  <a:lnTo>
                    <a:pt x="188" y="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663996" y="4296481"/>
              <a:ext cx="12883" cy="54110"/>
            </a:xfrm>
            <a:custGeom>
              <a:rect b="b" l="l" r="r" t="t"/>
              <a:pathLst>
                <a:path extrusionOk="0" h="334" w="80">
                  <a:moveTo>
                    <a:pt x="0" y="44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0" y="310"/>
                    <a:pt x="14" y="328"/>
                    <a:pt x="34" y="331"/>
                  </a:cubicBezTo>
                  <a:cubicBezTo>
                    <a:pt x="59" y="334"/>
                    <a:pt x="80" y="315"/>
                    <a:pt x="80" y="29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2822889" y="4183108"/>
              <a:ext cx="14601" cy="13742"/>
            </a:xfrm>
            <a:custGeom>
              <a:rect b="b" l="l" r="r" t="t"/>
              <a:pathLst>
                <a:path extrusionOk="0" h="80" w="93">
                  <a:moveTo>
                    <a:pt x="44" y="80"/>
                  </a:moveTo>
                  <a:cubicBezTo>
                    <a:pt x="44" y="80"/>
                    <a:pt x="44" y="80"/>
                    <a:pt x="44" y="80"/>
                  </a:cubicBezTo>
                  <a:cubicBezTo>
                    <a:pt x="59" y="80"/>
                    <a:pt x="73" y="72"/>
                    <a:pt x="79" y="59"/>
                  </a:cubicBezTo>
                  <a:cubicBezTo>
                    <a:pt x="93" y="29"/>
                    <a:pt x="71" y="0"/>
                    <a:pt x="43" y="0"/>
                  </a:cubicBezTo>
                  <a:cubicBezTo>
                    <a:pt x="19" y="0"/>
                    <a:pt x="0" y="21"/>
                    <a:pt x="4" y="46"/>
                  </a:cubicBezTo>
                  <a:cubicBezTo>
                    <a:pt x="6" y="66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5"/>
          <p:cNvSpPr txBox="1"/>
          <p:nvPr/>
        </p:nvSpPr>
        <p:spPr>
          <a:xfrm>
            <a:off x="5929025" y="4144175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Prachi Sethi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 txBox="1"/>
          <p:nvPr>
            <p:ph type="title"/>
          </p:nvPr>
        </p:nvSpPr>
        <p:spPr>
          <a:xfrm>
            <a:off x="720000" y="445025"/>
            <a:ext cx="77040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Benefits and Impacts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6" name="Google Shape;476;p36"/>
          <p:cNvSpPr txBox="1"/>
          <p:nvPr>
            <p:ph idx="1" type="body"/>
          </p:nvPr>
        </p:nvSpPr>
        <p:spPr>
          <a:xfrm>
            <a:off x="720000" y="1596675"/>
            <a:ext cx="8318400" cy="28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Personalization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Accuracy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Satisfaction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Efficiency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Continuous Improvement</a:t>
            </a:r>
            <a:endParaRPr sz="1600"/>
          </a:p>
        </p:txBody>
      </p:sp>
      <p:grpSp>
        <p:nvGrpSpPr>
          <p:cNvPr id="477" name="Google Shape;477;p36"/>
          <p:cNvGrpSpPr/>
          <p:nvPr/>
        </p:nvGrpSpPr>
        <p:grpSpPr>
          <a:xfrm>
            <a:off x="1571659" y="712576"/>
            <a:ext cx="333245" cy="329811"/>
            <a:chOff x="2633076" y="4107526"/>
            <a:chExt cx="333245" cy="329811"/>
          </a:xfrm>
        </p:grpSpPr>
        <p:sp>
          <p:nvSpPr>
            <p:cNvPr id="478" name="Google Shape;478;p36"/>
            <p:cNvSpPr/>
            <p:nvPr/>
          </p:nvSpPr>
          <p:spPr>
            <a:xfrm>
              <a:off x="266227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5" y="0"/>
                    <a:pt x="0" y="56"/>
                    <a:pt x="0" y="124"/>
                  </a:cubicBezTo>
                  <a:cubicBezTo>
                    <a:pt x="0" y="192"/>
                    <a:pt x="55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271638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2"/>
                    <a:pt x="56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2780804" y="4131575"/>
              <a:ext cx="97912" cy="40368"/>
            </a:xfrm>
            <a:custGeom>
              <a:rect b="b" l="l" r="r" t="t"/>
              <a:pathLst>
                <a:path extrusionOk="0" h="248" w="603">
                  <a:moveTo>
                    <a:pt x="603" y="124"/>
                  </a:moveTo>
                  <a:cubicBezTo>
                    <a:pt x="603" y="56"/>
                    <a:pt x="547" y="0"/>
                    <a:pt x="479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71" y="0"/>
                    <a:pt x="17" y="46"/>
                    <a:pt x="9" y="109"/>
                  </a:cubicBezTo>
                  <a:cubicBezTo>
                    <a:pt x="0" y="184"/>
                    <a:pt x="59" y="248"/>
                    <a:pt x="132" y="248"/>
                  </a:cubicBezTo>
                  <a:cubicBezTo>
                    <a:pt x="479" y="248"/>
                    <a:pt x="479" y="248"/>
                    <a:pt x="479" y="248"/>
                  </a:cubicBezTo>
                  <a:cubicBezTo>
                    <a:pt x="547" y="248"/>
                    <a:pt x="603" y="192"/>
                    <a:pt x="603" y="124"/>
                  </a:cubicBezTo>
                  <a:close/>
                  <a:moveTo>
                    <a:pt x="88" y="124"/>
                  </a:moveTo>
                  <a:cubicBezTo>
                    <a:pt x="88" y="100"/>
                    <a:pt x="108" y="80"/>
                    <a:pt x="132" y="80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500" y="80"/>
                    <a:pt x="519" y="95"/>
                    <a:pt x="523" y="117"/>
                  </a:cubicBezTo>
                  <a:cubicBezTo>
                    <a:pt x="527" y="144"/>
                    <a:pt x="506" y="168"/>
                    <a:pt x="47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08" y="168"/>
                    <a:pt x="88" y="148"/>
                    <a:pt x="88" y="1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2840925" y="4325683"/>
              <a:ext cx="60981" cy="72147"/>
            </a:xfrm>
            <a:custGeom>
              <a:rect b="b" l="l" r="r" t="t"/>
              <a:pathLst>
                <a:path extrusionOk="0" h="444" w="373">
                  <a:moveTo>
                    <a:pt x="329" y="295"/>
                  </a:moveTo>
                  <a:cubicBezTo>
                    <a:pt x="329" y="294"/>
                    <a:pt x="329" y="293"/>
                    <a:pt x="328" y="292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18" y="10"/>
                    <a:pt x="203" y="0"/>
                    <a:pt x="187" y="0"/>
                  </a:cubicBezTo>
                  <a:cubicBezTo>
                    <a:pt x="170" y="0"/>
                    <a:pt x="155" y="10"/>
                    <a:pt x="149" y="25"/>
                  </a:cubicBezTo>
                  <a:cubicBezTo>
                    <a:pt x="45" y="292"/>
                    <a:pt x="45" y="292"/>
                    <a:pt x="45" y="292"/>
                  </a:cubicBezTo>
                  <a:cubicBezTo>
                    <a:pt x="45" y="293"/>
                    <a:pt x="44" y="294"/>
                    <a:pt x="44" y="295"/>
                  </a:cubicBezTo>
                  <a:cubicBezTo>
                    <a:pt x="9" y="385"/>
                    <a:pt x="9" y="385"/>
                    <a:pt x="9" y="385"/>
                  </a:cubicBezTo>
                  <a:cubicBezTo>
                    <a:pt x="0" y="407"/>
                    <a:pt x="12" y="431"/>
                    <a:pt x="35" y="438"/>
                  </a:cubicBezTo>
                  <a:cubicBezTo>
                    <a:pt x="55" y="444"/>
                    <a:pt x="76" y="432"/>
                    <a:pt x="84" y="413"/>
                  </a:cubicBezTo>
                  <a:cubicBezTo>
                    <a:pt x="109" y="348"/>
                    <a:pt x="109" y="348"/>
                    <a:pt x="109" y="348"/>
                  </a:cubicBezTo>
                  <a:cubicBezTo>
                    <a:pt x="264" y="348"/>
                    <a:pt x="264" y="348"/>
                    <a:pt x="264" y="348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6" y="430"/>
                    <a:pt x="311" y="439"/>
                    <a:pt x="327" y="439"/>
                  </a:cubicBezTo>
                  <a:cubicBezTo>
                    <a:pt x="332" y="439"/>
                    <a:pt x="337" y="439"/>
                    <a:pt x="342" y="437"/>
                  </a:cubicBezTo>
                  <a:cubicBezTo>
                    <a:pt x="362" y="429"/>
                    <a:pt x="373" y="405"/>
                    <a:pt x="365" y="385"/>
                  </a:cubicBezTo>
                  <a:lnTo>
                    <a:pt x="329" y="295"/>
                  </a:lnTo>
                  <a:close/>
                  <a:moveTo>
                    <a:pt x="140" y="268"/>
                  </a:moveTo>
                  <a:cubicBezTo>
                    <a:pt x="187" y="150"/>
                    <a:pt x="187" y="150"/>
                    <a:pt x="187" y="150"/>
                  </a:cubicBezTo>
                  <a:cubicBezTo>
                    <a:pt x="233" y="268"/>
                    <a:pt x="233" y="268"/>
                    <a:pt x="233" y="268"/>
                  </a:cubicBezTo>
                  <a:lnTo>
                    <a:pt x="140" y="2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2915648" y="4325683"/>
              <a:ext cx="12883" cy="72147"/>
            </a:xfrm>
            <a:custGeom>
              <a:rect b="b" l="l" r="r" t="t"/>
              <a:pathLst>
                <a:path extrusionOk="0" h="445" w="80">
                  <a:moveTo>
                    <a:pt x="0" y="44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21"/>
                    <a:pt x="14" y="439"/>
                    <a:pt x="34" y="442"/>
                  </a:cubicBezTo>
                  <a:cubicBezTo>
                    <a:pt x="59" y="445"/>
                    <a:pt x="80" y="426"/>
                    <a:pt x="80" y="402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2633076" y="4107526"/>
              <a:ext cx="333245" cy="329811"/>
            </a:xfrm>
            <a:custGeom>
              <a:rect b="b" l="l" r="r" t="t"/>
              <a:pathLst>
                <a:path extrusionOk="0" h="2024" w="2048">
                  <a:moveTo>
                    <a:pt x="1958" y="1116"/>
                  </a:moveTo>
                  <a:cubicBezTo>
                    <a:pt x="1684" y="1116"/>
                    <a:pt x="1684" y="1116"/>
                    <a:pt x="1684" y="1116"/>
                  </a:cubicBezTo>
                  <a:cubicBezTo>
                    <a:pt x="1684" y="153"/>
                    <a:pt x="1684" y="153"/>
                    <a:pt x="1684" y="153"/>
                  </a:cubicBezTo>
                  <a:cubicBezTo>
                    <a:pt x="1684" y="68"/>
                    <a:pt x="1616" y="0"/>
                    <a:pt x="153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8" y="0"/>
                    <a:pt x="0" y="68"/>
                    <a:pt x="0" y="153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0" y="1632"/>
                    <a:pt x="68" y="1700"/>
                    <a:pt x="152" y="1700"/>
                  </a:cubicBezTo>
                  <a:cubicBezTo>
                    <a:pt x="1064" y="1700"/>
                    <a:pt x="1064" y="1700"/>
                    <a:pt x="1064" y="1700"/>
                  </a:cubicBezTo>
                  <a:cubicBezTo>
                    <a:pt x="1064" y="1934"/>
                    <a:pt x="1064" y="1934"/>
                    <a:pt x="1064" y="1934"/>
                  </a:cubicBezTo>
                  <a:cubicBezTo>
                    <a:pt x="1064" y="1984"/>
                    <a:pt x="1104" y="2024"/>
                    <a:pt x="1154" y="2024"/>
                  </a:cubicBezTo>
                  <a:cubicBezTo>
                    <a:pt x="1958" y="2024"/>
                    <a:pt x="1958" y="2024"/>
                    <a:pt x="1958" y="2024"/>
                  </a:cubicBezTo>
                  <a:cubicBezTo>
                    <a:pt x="2007" y="2024"/>
                    <a:pt x="2048" y="1984"/>
                    <a:pt x="2048" y="1934"/>
                  </a:cubicBezTo>
                  <a:cubicBezTo>
                    <a:pt x="2048" y="1206"/>
                    <a:pt x="2048" y="1206"/>
                    <a:pt x="2048" y="1206"/>
                  </a:cubicBezTo>
                  <a:cubicBezTo>
                    <a:pt x="2048" y="1156"/>
                    <a:pt x="2007" y="1116"/>
                    <a:pt x="1958" y="1116"/>
                  </a:cubicBezTo>
                  <a:close/>
                  <a:moveTo>
                    <a:pt x="152" y="1620"/>
                  </a:moveTo>
                  <a:cubicBezTo>
                    <a:pt x="112" y="1620"/>
                    <a:pt x="80" y="1588"/>
                    <a:pt x="80" y="1548"/>
                  </a:cubicBezTo>
                  <a:cubicBezTo>
                    <a:pt x="80" y="548"/>
                    <a:pt x="80" y="548"/>
                    <a:pt x="80" y="548"/>
                  </a:cubicBezTo>
                  <a:cubicBezTo>
                    <a:pt x="1027" y="548"/>
                    <a:pt x="1027" y="548"/>
                    <a:pt x="1027" y="548"/>
                  </a:cubicBezTo>
                  <a:cubicBezTo>
                    <a:pt x="1047" y="548"/>
                    <a:pt x="1065" y="534"/>
                    <a:pt x="1068" y="514"/>
                  </a:cubicBezTo>
                  <a:cubicBezTo>
                    <a:pt x="1071" y="489"/>
                    <a:pt x="1052" y="468"/>
                    <a:pt x="1028" y="468"/>
                  </a:cubicBezTo>
                  <a:cubicBezTo>
                    <a:pt x="80" y="468"/>
                    <a:pt x="80" y="468"/>
                    <a:pt x="80" y="468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0" y="113"/>
                    <a:pt x="112" y="80"/>
                    <a:pt x="152" y="80"/>
                  </a:cubicBezTo>
                  <a:cubicBezTo>
                    <a:pt x="1535" y="80"/>
                    <a:pt x="1535" y="80"/>
                    <a:pt x="1535" y="80"/>
                  </a:cubicBezTo>
                  <a:cubicBezTo>
                    <a:pt x="1575" y="80"/>
                    <a:pt x="1608" y="113"/>
                    <a:pt x="1608" y="153"/>
                  </a:cubicBezTo>
                  <a:cubicBezTo>
                    <a:pt x="1608" y="468"/>
                    <a:pt x="1608" y="468"/>
                    <a:pt x="1608" y="468"/>
                  </a:cubicBezTo>
                  <a:cubicBezTo>
                    <a:pt x="1390" y="468"/>
                    <a:pt x="1390" y="468"/>
                    <a:pt x="1390" y="468"/>
                  </a:cubicBezTo>
                  <a:cubicBezTo>
                    <a:pt x="1370" y="468"/>
                    <a:pt x="1352" y="482"/>
                    <a:pt x="1349" y="502"/>
                  </a:cubicBezTo>
                  <a:cubicBezTo>
                    <a:pt x="1346" y="527"/>
                    <a:pt x="1365" y="548"/>
                    <a:pt x="1389" y="548"/>
                  </a:cubicBezTo>
                  <a:cubicBezTo>
                    <a:pt x="1604" y="548"/>
                    <a:pt x="1604" y="548"/>
                    <a:pt x="1604" y="548"/>
                  </a:cubicBezTo>
                  <a:cubicBezTo>
                    <a:pt x="1604" y="1112"/>
                    <a:pt x="1604" y="1112"/>
                    <a:pt x="1604" y="1112"/>
                  </a:cubicBezTo>
                  <a:cubicBezTo>
                    <a:pt x="1154" y="1112"/>
                    <a:pt x="1154" y="1112"/>
                    <a:pt x="1154" y="1112"/>
                  </a:cubicBezTo>
                  <a:cubicBezTo>
                    <a:pt x="1104" y="1112"/>
                    <a:pt x="1064" y="1152"/>
                    <a:pt x="1064" y="1202"/>
                  </a:cubicBezTo>
                  <a:cubicBezTo>
                    <a:pt x="1064" y="1620"/>
                    <a:pt x="1064" y="1620"/>
                    <a:pt x="1064" y="1620"/>
                  </a:cubicBezTo>
                  <a:lnTo>
                    <a:pt x="152" y="1620"/>
                  </a:lnTo>
                  <a:close/>
                  <a:moveTo>
                    <a:pt x="1968" y="1934"/>
                  </a:moveTo>
                  <a:cubicBezTo>
                    <a:pt x="1968" y="1940"/>
                    <a:pt x="1963" y="1944"/>
                    <a:pt x="1958" y="1944"/>
                  </a:cubicBezTo>
                  <a:cubicBezTo>
                    <a:pt x="1154" y="1944"/>
                    <a:pt x="1154" y="1944"/>
                    <a:pt x="1154" y="1944"/>
                  </a:cubicBezTo>
                  <a:cubicBezTo>
                    <a:pt x="1148" y="1944"/>
                    <a:pt x="1144" y="1940"/>
                    <a:pt x="1144" y="1934"/>
                  </a:cubicBezTo>
                  <a:cubicBezTo>
                    <a:pt x="1144" y="1206"/>
                    <a:pt x="1144" y="1206"/>
                    <a:pt x="1144" y="1206"/>
                  </a:cubicBezTo>
                  <a:cubicBezTo>
                    <a:pt x="1144" y="1201"/>
                    <a:pt x="1148" y="1196"/>
                    <a:pt x="1154" y="1196"/>
                  </a:cubicBezTo>
                  <a:cubicBezTo>
                    <a:pt x="1958" y="1196"/>
                    <a:pt x="1958" y="1196"/>
                    <a:pt x="1958" y="1196"/>
                  </a:cubicBezTo>
                  <a:cubicBezTo>
                    <a:pt x="1963" y="1196"/>
                    <a:pt x="1968" y="1201"/>
                    <a:pt x="1968" y="1206"/>
                  </a:cubicBezTo>
                  <a:lnTo>
                    <a:pt x="1968" y="1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2663137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268" y="222"/>
                  </a:move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lose/>
                  <a:moveTo>
                    <a:pt x="188" y="222"/>
                  </a:moveTo>
                  <a:cubicBezTo>
                    <a:pt x="188" y="236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6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2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2720682" y="4217463"/>
              <a:ext cx="13742" cy="54110"/>
            </a:xfrm>
            <a:custGeom>
              <a:rect b="b" l="l" r="r" t="t"/>
              <a:pathLst>
                <a:path extrusionOk="0" h="331" w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07"/>
                    <a:pt x="14" y="325"/>
                    <a:pt x="34" y="328"/>
                  </a:cubicBezTo>
                  <a:cubicBezTo>
                    <a:pt x="59" y="331"/>
                    <a:pt x="80" y="312"/>
                    <a:pt x="80" y="28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2748166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2806570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06" y="328"/>
                  </a:move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lose/>
                  <a:moveTo>
                    <a:pt x="106" y="80"/>
                  </a:move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2864115" y="4216605"/>
              <a:ext cx="13742" cy="54968"/>
            </a:xfrm>
            <a:custGeom>
              <a:rect b="b" l="l" r="r" t="t"/>
              <a:pathLst>
                <a:path extrusionOk="0" h="335" w="80">
                  <a:moveTo>
                    <a:pt x="80" y="291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80" y="25"/>
                    <a:pt x="66" y="7"/>
                    <a:pt x="46" y="4"/>
                  </a:cubicBezTo>
                  <a:cubicBezTo>
                    <a:pt x="21" y="0"/>
                    <a:pt x="0" y="20"/>
                    <a:pt x="0" y="4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16"/>
                    <a:pt x="21" y="335"/>
                    <a:pt x="46" y="332"/>
                  </a:cubicBezTo>
                  <a:cubicBezTo>
                    <a:pt x="66" y="329"/>
                    <a:pt x="80" y="311"/>
                    <a:pt x="80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2748166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2690621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88" y="222"/>
                  </a:moveTo>
                  <a:cubicBezTo>
                    <a:pt x="188" y="237"/>
                    <a:pt x="176" y="248"/>
                    <a:pt x="161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76" y="80"/>
                    <a:pt x="188" y="92"/>
                    <a:pt x="188" y="106"/>
                  </a:cubicBezTo>
                  <a:lnTo>
                    <a:pt x="188" y="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2663996" y="4296481"/>
              <a:ext cx="12883" cy="54110"/>
            </a:xfrm>
            <a:custGeom>
              <a:rect b="b" l="l" r="r" t="t"/>
              <a:pathLst>
                <a:path extrusionOk="0" h="334" w="80">
                  <a:moveTo>
                    <a:pt x="0" y="44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0" y="310"/>
                    <a:pt x="14" y="328"/>
                    <a:pt x="34" y="331"/>
                  </a:cubicBezTo>
                  <a:cubicBezTo>
                    <a:pt x="59" y="334"/>
                    <a:pt x="80" y="315"/>
                    <a:pt x="80" y="29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2822889" y="4183108"/>
              <a:ext cx="14601" cy="13742"/>
            </a:xfrm>
            <a:custGeom>
              <a:rect b="b" l="l" r="r" t="t"/>
              <a:pathLst>
                <a:path extrusionOk="0" h="80" w="93">
                  <a:moveTo>
                    <a:pt x="44" y="80"/>
                  </a:moveTo>
                  <a:cubicBezTo>
                    <a:pt x="44" y="80"/>
                    <a:pt x="44" y="80"/>
                    <a:pt x="44" y="80"/>
                  </a:cubicBezTo>
                  <a:cubicBezTo>
                    <a:pt x="59" y="80"/>
                    <a:pt x="73" y="72"/>
                    <a:pt x="79" y="59"/>
                  </a:cubicBezTo>
                  <a:cubicBezTo>
                    <a:pt x="93" y="29"/>
                    <a:pt x="71" y="0"/>
                    <a:pt x="43" y="0"/>
                  </a:cubicBezTo>
                  <a:cubicBezTo>
                    <a:pt x="19" y="0"/>
                    <a:pt x="0" y="21"/>
                    <a:pt x="4" y="46"/>
                  </a:cubicBezTo>
                  <a:cubicBezTo>
                    <a:pt x="6" y="66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36"/>
          <p:cNvGrpSpPr/>
          <p:nvPr/>
        </p:nvGrpSpPr>
        <p:grpSpPr>
          <a:xfrm>
            <a:off x="8053259" y="4037701"/>
            <a:ext cx="333245" cy="329811"/>
            <a:chOff x="2633076" y="4107526"/>
            <a:chExt cx="333245" cy="329811"/>
          </a:xfrm>
        </p:grpSpPr>
        <p:sp>
          <p:nvSpPr>
            <p:cNvPr id="494" name="Google Shape;494;p36"/>
            <p:cNvSpPr/>
            <p:nvPr/>
          </p:nvSpPr>
          <p:spPr>
            <a:xfrm>
              <a:off x="266227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5" y="0"/>
                    <a:pt x="0" y="56"/>
                    <a:pt x="0" y="124"/>
                  </a:cubicBezTo>
                  <a:cubicBezTo>
                    <a:pt x="0" y="192"/>
                    <a:pt x="55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2716388" y="4131575"/>
              <a:ext cx="40368" cy="40368"/>
            </a:xfrm>
            <a:custGeom>
              <a:rect b="b" l="l" r="r" t="t"/>
              <a:pathLst>
                <a:path extrusionOk="0" h="248" w="248">
                  <a:moveTo>
                    <a:pt x="124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2"/>
                    <a:pt x="56" y="248"/>
                    <a:pt x="124" y="248"/>
                  </a:cubicBezTo>
                  <a:cubicBezTo>
                    <a:pt x="192" y="248"/>
                    <a:pt x="248" y="192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168"/>
                  </a:moveTo>
                  <a:cubicBezTo>
                    <a:pt x="100" y="168"/>
                    <a:pt x="80" y="148"/>
                    <a:pt x="80" y="124"/>
                  </a:cubicBezTo>
                  <a:cubicBezTo>
                    <a:pt x="80" y="100"/>
                    <a:pt x="100" y="80"/>
                    <a:pt x="124" y="80"/>
                  </a:cubicBezTo>
                  <a:cubicBezTo>
                    <a:pt x="148" y="80"/>
                    <a:pt x="168" y="100"/>
                    <a:pt x="168" y="124"/>
                  </a:cubicBezTo>
                  <a:cubicBezTo>
                    <a:pt x="168" y="148"/>
                    <a:pt x="148" y="168"/>
                    <a:pt x="124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2780804" y="4131575"/>
              <a:ext cx="97912" cy="40368"/>
            </a:xfrm>
            <a:custGeom>
              <a:rect b="b" l="l" r="r" t="t"/>
              <a:pathLst>
                <a:path extrusionOk="0" h="248" w="603">
                  <a:moveTo>
                    <a:pt x="603" y="124"/>
                  </a:moveTo>
                  <a:cubicBezTo>
                    <a:pt x="603" y="56"/>
                    <a:pt x="547" y="0"/>
                    <a:pt x="479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71" y="0"/>
                    <a:pt x="17" y="46"/>
                    <a:pt x="9" y="109"/>
                  </a:cubicBezTo>
                  <a:cubicBezTo>
                    <a:pt x="0" y="184"/>
                    <a:pt x="59" y="248"/>
                    <a:pt x="132" y="248"/>
                  </a:cubicBezTo>
                  <a:cubicBezTo>
                    <a:pt x="479" y="248"/>
                    <a:pt x="479" y="248"/>
                    <a:pt x="479" y="248"/>
                  </a:cubicBezTo>
                  <a:cubicBezTo>
                    <a:pt x="547" y="248"/>
                    <a:pt x="603" y="192"/>
                    <a:pt x="603" y="124"/>
                  </a:cubicBezTo>
                  <a:close/>
                  <a:moveTo>
                    <a:pt x="88" y="124"/>
                  </a:moveTo>
                  <a:cubicBezTo>
                    <a:pt x="88" y="100"/>
                    <a:pt x="108" y="80"/>
                    <a:pt x="132" y="80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500" y="80"/>
                    <a:pt x="519" y="95"/>
                    <a:pt x="523" y="117"/>
                  </a:cubicBezTo>
                  <a:cubicBezTo>
                    <a:pt x="527" y="144"/>
                    <a:pt x="506" y="168"/>
                    <a:pt x="47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08" y="168"/>
                    <a:pt x="88" y="148"/>
                    <a:pt x="88" y="1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2840925" y="4325683"/>
              <a:ext cx="60981" cy="72147"/>
            </a:xfrm>
            <a:custGeom>
              <a:rect b="b" l="l" r="r" t="t"/>
              <a:pathLst>
                <a:path extrusionOk="0" h="444" w="373">
                  <a:moveTo>
                    <a:pt x="329" y="295"/>
                  </a:moveTo>
                  <a:cubicBezTo>
                    <a:pt x="329" y="294"/>
                    <a:pt x="329" y="293"/>
                    <a:pt x="328" y="292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18" y="10"/>
                    <a:pt x="203" y="0"/>
                    <a:pt x="187" y="0"/>
                  </a:cubicBezTo>
                  <a:cubicBezTo>
                    <a:pt x="170" y="0"/>
                    <a:pt x="155" y="10"/>
                    <a:pt x="149" y="25"/>
                  </a:cubicBezTo>
                  <a:cubicBezTo>
                    <a:pt x="45" y="292"/>
                    <a:pt x="45" y="292"/>
                    <a:pt x="45" y="292"/>
                  </a:cubicBezTo>
                  <a:cubicBezTo>
                    <a:pt x="45" y="293"/>
                    <a:pt x="44" y="294"/>
                    <a:pt x="44" y="295"/>
                  </a:cubicBezTo>
                  <a:cubicBezTo>
                    <a:pt x="9" y="385"/>
                    <a:pt x="9" y="385"/>
                    <a:pt x="9" y="385"/>
                  </a:cubicBezTo>
                  <a:cubicBezTo>
                    <a:pt x="0" y="407"/>
                    <a:pt x="12" y="431"/>
                    <a:pt x="35" y="438"/>
                  </a:cubicBezTo>
                  <a:cubicBezTo>
                    <a:pt x="55" y="444"/>
                    <a:pt x="76" y="432"/>
                    <a:pt x="84" y="413"/>
                  </a:cubicBezTo>
                  <a:cubicBezTo>
                    <a:pt x="109" y="348"/>
                    <a:pt x="109" y="348"/>
                    <a:pt x="109" y="348"/>
                  </a:cubicBezTo>
                  <a:cubicBezTo>
                    <a:pt x="264" y="348"/>
                    <a:pt x="264" y="348"/>
                    <a:pt x="264" y="348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6" y="430"/>
                    <a:pt x="311" y="439"/>
                    <a:pt x="327" y="439"/>
                  </a:cubicBezTo>
                  <a:cubicBezTo>
                    <a:pt x="332" y="439"/>
                    <a:pt x="337" y="439"/>
                    <a:pt x="342" y="437"/>
                  </a:cubicBezTo>
                  <a:cubicBezTo>
                    <a:pt x="362" y="429"/>
                    <a:pt x="373" y="405"/>
                    <a:pt x="365" y="385"/>
                  </a:cubicBezTo>
                  <a:lnTo>
                    <a:pt x="329" y="295"/>
                  </a:lnTo>
                  <a:close/>
                  <a:moveTo>
                    <a:pt x="140" y="268"/>
                  </a:moveTo>
                  <a:cubicBezTo>
                    <a:pt x="187" y="150"/>
                    <a:pt x="187" y="150"/>
                    <a:pt x="187" y="150"/>
                  </a:cubicBezTo>
                  <a:cubicBezTo>
                    <a:pt x="233" y="268"/>
                    <a:pt x="233" y="268"/>
                    <a:pt x="233" y="268"/>
                  </a:cubicBezTo>
                  <a:lnTo>
                    <a:pt x="140" y="2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2915648" y="4325683"/>
              <a:ext cx="12883" cy="72147"/>
            </a:xfrm>
            <a:custGeom>
              <a:rect b="b" l="l" r="r" t="t"/>
              <a:pathLst>
                <a:path extrusionOk="0" h="445" w="80">
                  <a:moveTo>
                    <a:pt x="0" y="44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21"/>
                    <a:pt x="14" y="439"/>
                    <a:pt x="34" y="442"/>
                  </a:cubicBezTo>
                  <a:cubicBezTo>
                    <a:pt x="59" y="445"/>
                    <a:pt x="80" y="426"/>
                    <a:pt x="80" y="402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2633076" y="4107526"/>
              <a:ext cx="333245" cy="329811"/>
            </a:xfrm>
            <a:custGeom>
              <a:rect b="b" l="l" r="r" t="t"/>
              <a:pathLst>
                <a:path extrusionOk="0" h="2024" w="2048">
                  <a:moveTo>
                    <a:pt x="1958" y="1116"/>
                  </a:moveTo>
                  <a:cubicBezTo>
                    <a:pt x="1684" y="1116"/>
                    <a:pt x="1684" y="1116"/>
                    <a:pt x="1684" y="1116"/>
                  </a:cubicBezTo>
                  <a:cubicBezTo>
                    <a:pt x="1684" y="153"/>
                    <a:pt x="1684" y="153"/>
                    <a:pt x="1684" y="153"/>
                  </a:cubicBezTo>
                  <a:cubicBezTo>
                    <a:pt x="1684" y="68"/>
                    <a:pt x="1616" y="0"/>
                    <a:pt x="153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8" y="0"/>
                    <a:pt x="0" y="68"/>
                    <a:pt x="0" y="153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0" y="1632"/>
                    <a:pt x="68" y="1700"/>
                    <a:pt x="152" y="1700"/>
                  </a:cubicBezTo>
                  <a:cubicBezTo>
                    <a:pt x="1064" y="1700"/>
                    <a:pt x="1064" y="1700"/>
                    <a:pt x="1064" y="1700"/>
                  </a:cubicBezTo>
                  <a:cubicBezTo>
                    <a:pt x="1064" y="1934"/>
                    <a:pt x="1064" y="1934"/>
                    <a:pt x="1064" y="1934"/>
                  </a:cubicBezTo>
                  <a:cubicBezTo>
                    <a:pt x="1064" y="1984"/>
                    <a:pt x="1104" y="2024"/>
                    <a:pt x="1154" y="2024"/>
                  </a:cubicBezTo>
                  <a:cubicBezTo>
                    <a:pt x="1958" y="2024"/>
                    <a:pt x="1958" y="2024"/>
                    <a:pt x="1958" y="2024"/>
                  </a:cubicBezTo>
                  <a:cubicBezTo>
                    <a:pt x="2007" y="2024"/>
                    <a:pt x="2048" y="1984"/>
                    <a:pt x="2048" y="1934"/>
                  </a:cubicBezTo>
                  <a:cubicBezTo>
                    <a:pt x="2048" y="1206"/>
                    <a:pt x="2048" y="1206"/>
                    <a:pt x="2048" y="1206"/>
                  </a:cubicBezTo>
                  <a:cubicBezTo>
                    <a:pt x="2048" y="1156"/>
                    <a:pt x="2007" y="1116"/>
                    <a:pt x="1958" y="1116"/>
                  </a:cubicBezTo>
                  <a:close/>
                  <a:moveTo>
                    <a:pt x="152" y="1620"/>
                  </a:moveTo>
                  <a:cubicBezTo>
                    <a:pt x="112" y="1620"/>
                    <a:pt x="80" y="1588"/>
                    <a:pt x="80" y="1548"/>
                  </a:cubicBezTo>
                  <a:cubicBezTo>
                    <a:pt x="80" y="548"/>
                    <a:pt x="80" y="548"/>
                    <a:pt x="80" y="548"/>
                  </a:cubicBezTo>
                  <a:cubicBezTo>
                    <a:pt x="1027" y="548"/>
                    <a:pt x="1027" y="548"/>
                    <a:pt x="1027" y="548"/>
                  </a:cubicBezTo>
                  <a:cubicBezTo>
                    <a:pt x="1047" y="548"/>
                    <a:pt x="1065" y="534"/>
                    <a:pt x="1068" y="514"/>
                  </a:cubicBezTo>
                  <a:cubicBezTo>
                    <a:pt x="1071" y="489"/>
                    <a:pt x="1052" y="468"/>
                    <a:pt x="1028" y="468"/>
                  </a:cubicBezTo>
                  <a:cubicBezTo>
                    <a:pt x="80" y="468"/>
                    <a:pt x="80" y="468"/>
                    <a:pt x="80" y="468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0" y="113"/>
                    <a:pt x="112" y="80"/>
                    <a:pt x="152" y="80"/>
                  </a:cubicBezTo>
                  <a:cubicBezTo>
                    <a:pt x="1535" y="80"/>
                    <a:pt x="1535" y="80"/>
                    <a:pt x="1535" y="80"/>
                  </a:cubicBezTo>
                  <a:cubicBezTo>
                    <a:pt x="1575" y="80"/>
                    <a:pt x="1608" y="113"/>
                    <a:pt x="1608" y="153"/>
                  </a:cubicBezTo>
                  <a:cubicBezTo>
                    <a:pt x="1608" y="468"/>
                    <a:pt x="1608" y="468"/>
                    <a:pt x="1608" y="468"/>
                  </a:cubicBezTo>
                  <a:cubicBezTo>
                    <a:pt x="1390" y="468"/>
                    <a:pt x="1390" y="468"/>
                    <a:pt x="1390" y="468"/>
                  </a:cubicBezTo>
                  <a:cubicBezTo>
                    <a:pt x="1370" y="468"/>
                    <a:pt x="1352" y="482"/>
                    <a:pt x="1349" y="502"/>
                  </a:cubicBezTo>
                  <a:cubicBezTo>
                    <a:pt x="1346" y="527"/>
                    <a:pt x="1365" y="548"/>
                    <a:pt x="1389" y="548"/>
                  </a:cubicBezTo>
                  <a:cubicBezTo>
                    <a:pt x="1604" y="548"/>
                    <a:pt x="1604" y="548"/>
                    <a:pt x="1604" y="548"/>
                  </a:cubicBezTo>
                  <a:cubicBezTo>
                    <a:pt x="1604" y="1112"/>
                    <a:pt x="1604" y="1112"/>
                    <a:pt x="1604" y="1112"/>
                  </a:cubicBezTo>
                  <a:cubicBezTo>
                    <a:pt x="1154" y="1112"/>
                    <a:pt x="1154" y="1112"/>
                    <a:pt x="1154" y="1112"/>
                  </a:cubicBezTo>
                  <a:cubicBezTo>
                    <a:pt x="1104" y="1112"/>
                    <a:pt x="1064" y="1152"/>
                    <a:pt x="1064" y="1202"/>
                  </a:cubicBezTo>
                  <a:cubicBezTo>
                    <a:pt x="1064" y="1620"/>
                    <a:pt x="1064" y="1620"/>
                    <a:pt x="1064" y="1620"/>
                  </a:cubicBezTo>
                  <a:lnTo>
                    <a:pt x="152" y="1620"/>
                  </a:lnTo>
                  <a:close/>
                  <a:moveTo>
                    <a:pt x="1968" y="1934"/>
                  </a:moveTo>
                  <a:cubicBezTo>
                    <a:pt x="1968" y="1940"/>
                    <a:pt x="1963" y="1944"/>
                    <a:pt x="1958" y="1944"/>
                  </a:cubicBezTo>
                  <a:cubicBezTo>
                    <a:pt x="1154" y="1944"/>
                    <a:pt x="1154" y="1944"/>
                    <a:pt x="1154" y="1944"/>
                  </a:cubicBezTo>
                  <a:cubicBezTo>
                    <a:pt x="1148" y="1944"/>
                    <a:pt x="1144" y="1940"/>
                    <a:pt x="1144" y="1934"/>
                  </a:cubicBezTo>
                  <a:cubicBezTo>
                    <a:pt x="1144" y="1206"/>
                    <a:pt x="1144" y="1206"/>
                    <a:pt x="1144" y="1206"/>
                  </a:cubicBezTo>
                  <a:cubicBezTo>
                    <a:pt x="1144" y="1201"/>
                    <a:pt x="1148" y="1196"/>
                    <a:pt x="1154" y="1196"/>
                  </a:cubicBezTo>
                  <a:cubicBezTo>
                    <a:pt x="1958" y="1196"/>
                    <a:pt x="1958" y="1196"/>
                    <a:pt x="1958" y="1196"/>
                  </a:cubicBezTo>
                  <a:cubicBezTo>
                    <a:pt x="1963" y="1196"/>
                    <a:pt x="1968" y="1201"/>
                    <a:pt x="1968" y="1206"/>
                  </a:cubicBezTo>
                  <a:lnTo>
                    <a:pt x="1968" y="1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2663137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268" y="222"/>
                  </a:move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lose/>
                  <a:moveTo>
                    <a:pt x="188" y="222"/>
                  </a:moveTo>
                  <a:cubicBezTo>
                    <a:pt x="188" y="236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6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2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2720682" y="4217463"/>
              <a:ext cx="13742" cy="54110"/>
            </a:xfrm>
            <a:custGeom>
              <a:rect b="b" l="l" r="r" t="t"/>
              <a:pathLst>
                <a:path extrusionOk="0" h="331" w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07"/>
                    <a:pt x="14" y="325"/>
                    <a:pt x="34" y="328"/>
                  </a:cubicBezTo>
                  <a:cubicBezTo>
                    <a:pt x="59" y="331"/>
                    <a:pt x="80" y="312"/>
                    <a:pt x="80" y="28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2748166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2806570" y="4217463"/>
              <a:ext cx="43803" cy="53251"/>
            </a:xfrm>
            <a:custGeom>
              <a:rect b="b" l="l" r="r" t="t"/>
              <a:pathLst>
                <a:path extrusionOk="0" h="328" w="268">
                  <a:moveTo>
                    <a:pt x="106" y="328"/>
                  </a:move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8" y="328"/>
                    <a:pt x="106" y="328"/>
                  </a:cubicBezTo>
                  <a:close/>
                  <a:moveTo>
                    <a:pt x="106" y="80"/>
                  </a:move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2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2864115" y="4216605"/>
              <a:ext cx="13742" cy="54968"/>
            </a:xfrm>
            <a:custGeom>
              <a:rect b="b" l="l" r="r" t="t"/>
              <a:pathLst>
                <a:path extrusionOk="0" h="335" w="80">
                  <a:moveTo>
                    <a:pt x="80" y="291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80" y="25"/>
                    <a:pt x="66" y="7"/>
                    <a:pt x="46" y="4"/>
                  </a:cubicBezTo>
                  <a:cubicBezTo>
                    <a:pt x="21" y="0"/>
                    <a:pt x="0" y="20"/>
                    <a:pt x="0" y="4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16"/>
                    <a:pt x="21" y="335"/>
                    <a:pt x="46" y="332"/>
                  </a:cubicBezTo>
                  <a:cubicBezTo>
                    <a:pt x="66" y="329"/>
                    <a:pt x="80" y="311"/>
                    <a:pt x="80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2748166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2" y="328"/>
                    <a:pt x="162" y="328"/>
                    <a:pt x="162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62" y="248"/>
                  </a:move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76" y="80"/>
                    <a:pt x="188" y="92"/>
                    <a:pt x="188" y="106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8" y="237"/>
                    <a:pt x="176" y="248"/>
                    <a:pt x="162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2690621" y="4296481"/>
              <a:ext cx="43803" cy="54110"/>
            </a:xfrm>
            <a:custGeom>
              <a:rect b="b" l="l" r="r" t="t"/>
              <a:pathLst>
                <a:path extrusionOk="0" h="328" w="268">
                  <a:moveTo>
                    <a:pt x="16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81"/>
                    <a:pt x="47" y="328"/>
                    <a:pt x="10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20" y="328"/>
                    <a:pt x="268" y="281"/>
                    <a:pt x="268" y="222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48"/>
                    <a:pt x="220" y="0"/>
                    <a:pt x="161" y="0"/>
                  </a:cubicBezTo>
                  <a:close/>
                  <a:moveTo>
                    <a:pt x="188" y="222"/>
                  </a:moveTo>
                  <a:cubicBezTo>
                    <a:pt x="188" y="237"/>
                    <a:pt x="176" y="248"/>
                    <a:pt x="161" y="248"/>
                  </a:cubicBezTo>
                  <a:cubicBezTo>
                    <a:pt x="106" y="248"/>
                    <a:pt x="106" y="248"/>
                    <a:pt x="106" y="248"/>
                  </a:cubicBezTo>
                  <a:cubicBezTo>
                    <a:pt x="91" y="248"/>
                    <a:pt x="80" y="237"/>
                    <a:pt x="80" y="222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92"/>
                    <a:pt x="91" y="80"/>
                    <a:pt x="106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76" y="80"/>
                    <a:pt x="188" y="92"/>
                    <a:pt x="188" y="106"/>
                  </a:cubicBezTo>
                  <a:lnTo>
                    <a:pt x="188" y="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2663996" y="4296481"/>
              <a:ext cx="12883" cy="54110"/>
            </a:xfrm>
            <a:custGeom>
              <a:rect b="b" l="l" r="r" t="t"/>
              <a:pathLst>
                <a:path extrusionOk="0" h="334" w="80">
                  <a:moveTo>
                    <a:pt x="0" y="44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0" y="310"/>
                    <a:pt x="14" y="328"/>
                    <a:pt x="34" y="331"/>
                  </a:cubicBezTo>
                  <a:cubicBezTo>
                    <a:pt x="59" y="334"/>
                    <a:pt x="80" y="315"/>
                    <a:pt x="80" y="29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19"/>
                    <a:pt x="59" y="0"/>
                    <a:pt x="34" y="3"/>
                  </a:cubicBezTo>
                  <a:cubicBezTo>
                    <a:pt x="14" y="6"/>
                    <a:pt x="0" y="24"/>
                    <a:pt x="0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2822889" y="4183108"/>
              <a:ext cx="14601" cy="13742"/>
            </a:xfrm>
            <a:custGeom>
              <a:rect b="b" l="l" r="r" t="t"/>
              <a:pathLst>
                <a:path extrusionOk="0" h="80" w="93">
                  <a:moveTo>
                    <a:pt x="44" y="80"/>
                  </a:moveTo>
                  <a:cubicBezTo>
                    <a:pt x="44" y="80"/>
                    <a:pt x="44" y="80"/>
                    <a:pt x="44" y="80"/>
                  </a:cubicBezTo>
                  <a:cubicBezTo>
                    <a:pt x="59" y="80"/>
                    <a:pt x="73" y="72"/>
                    <a:pt x="79" y="59"/>
                  </a:cubicBezTo>
                  <a:cubicBezTo>
                    <a:pt x="93" y="29"/>
                    <a:pt x="71" y="0"/>
                    <a:pt x="43" y="0"/>
                  </a:cubicBezTo>
                  <a:cubicBezTo>
                    <a:pt x="19" y="0"/>
                    <a:pt x="0" y="21"/>
                    <a:pt x="4" y="46"/>
                  </a:cubicBezTo>
                  <a:cubicBezTo>
                    <a:pt x="6" y="66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36"/>
          <p:cNvSpPr txBox="1"/>
          <p:nvPr/>
        </p:nvSpPr>
        <p:spPr>
          <a:xfrm>
            <a:off x="5929025" y="4144175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Prachi Sethi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 AND DOCUMENT LOADING</a:t>
            </a:r>
            <a:endParaRPr/>
          </a:p>
        </p:txBody>
      </p:sp>
      <p:sp>
        <p:nvSpPr>
          <p:cNvPr id="515" name="Google Shape;515;p37"/>
          <p:cNvSpPr txBox="1"/>
          <p:nvPr>
            <p:ph idx="1" type="body"/>
          </p:nvPr>
        </p:nvSpPr>
        <p:spPr>
          <a:xfrm>
            <a:off x="720000" y="1110463"/>
            <a:ext cx="7704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Langchain?</a:t>
            </a:r>
            <a:endParaRPr sz="1600"/>
          </a:p>
        </p:txBody>
      </p:sp>
      <p:pic>
        <p:nvPicPr>
          <p:cNvPr id="516" name="Google Shape;5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38" y="1530500"/>
            <a:ext cx="6920525" cy="33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7"/>
          <p:cNvSpPr txBox="1"/>
          <p:nvPr/>
        </p:nvSpPr>
        <p:spPr>
          <a:xfrm>
            <a:off x="6651200" y="4545550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 AND DOCUMENT LOADING</a:t>
            </a:r>
            <a:endParaRPr/>
          </a:p>
        </p:txBody>
      </p:sp>
      <p:sp>
        <p:nvSpPr>
          <p:cNvPr id="523" name="Google Shape;523;p38"/>
          <p:cNvSpPr txBox="1"/>
          <p:nvPr>
            <p:ph idx="1" type="body"/>
          </p:nvPr>
        </p:nvSpPr>
        <p:spPr>
          <a:xfrm>
            <a:off x="720000" y="1110463"/>
            <a:ext cx="7704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Langchain offers a significant amount of document loaders</a:t>
            </a:r>
            <a:endParaRPr sz="1600"/>
          </a:p>
        </p:txBody>
      </p:sp>
      <p:pic>
        <p:nvPicPr>
          <p:cNvPr id="524" name="Google Shape;5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650" y="1530513"/>
            <a:ext cx="5256694" cy="3400937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8"/>
          <p:cNvSpPr txBox="1"/>
          <p:nvPr/>
        </p:nvSpPr>
        <p:spPr>
          <a:xfrm>
            <a:off x="7200350" y="4498100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 AND DOCUMENT LOADING</a:t>
            </a:r>
            <a:endParaRPr/>
          </a:p>
        </p:txBody>
      </p:sp>
      <p:sp>
        <p:nvSpPr>
          <p:cNvPr id="531" name="Google Shape;531;p39"/>
          <p:cNvSpPr txBox="1"/>
          <p:nvPr>
            <p:ph idx="1" type="body"/>
          </p:nvPr>
        </p:nvSpPr>
        <p:spPr>
          <a:xfrm>
            <a:off x="720000" y="1110463"/>
            <a:ext cx="7704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PyPDF </a:t>
            </a:r>
            <a:endParaRPr sz="1600"/>
          </a:p>
        </p:txBody>
      </p:sp>
      <p:sp>
        <p:nvSpPr>
          <p:cNvPr id="532" name="Google Shape;532;p39"/>
          <p:cNvSpPr txBox="1"/>
          <p:nvPr/>
        </p:nvSpPr>
        <p:spPr>
          <a:xfrm>
            <a:off x="920900" y="19877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2F2F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Portable Document Format (PDF)</a:t>
            </a:r>
            <a:r>
              <a:rPr lang="en" sz="1200">
                <a:solidFill>
                  <a:srgbClr val="F2F2F2"/>
                </a:solidFill>
              </a:rPr>
              <a:t>, standardized as ISO 32000, is a file format developed by Adobe in 1992 to present documents, including text formatting and images, in a manner independent of application software, hardware, and operating systems.</a:t>
            </a:r>
            <a:endParaRPr>
              <a:solidFill>
                <a:srgbClr val="F2F2F2"/>
              </a:solidFill>
            </a:endParaRPr>
          </a:p>
        </p:txBody>
      </p:sp>
      <p:pic>
        <p:nvPicPr>
          <p:cNvPr id="533" name="Google Shape;5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049" y="1630275"/>
            <a:ext cx="2779501" cy="29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9"/>
          <p:cNvSpPr txBox="1"/>
          <p:nvPr>
            <p:ph idx="1" type="body"/>
          </p:nvPr>
        </p:nvSpPr>
        <p:spPr>
          <a:xfrm>
            <a:off x="2252800" y="4618863"/>
            <a:ext cx="7704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Primary Document: </a:t>
            </a:r>
            <a:r>
              <a:rPr lang="en" sz="1600"/>
              <a:t>2023 Catalog</a:t>
            </a:r>
            <a:r>
              <a:rPr lang="en" sz="1600"/>
              <a:t>.pdf</a:t>
            </a:r>
            <a:endParaRPr sz="1600"/>
          </a:p>
        </p:txBody>
      </p:sp>
      <p:sp>
        <p:nvSpPr>
          <p:cNvPr id="535" name="Google Shape;535;p39"/>
          <p:cNvSpPr txBox="1"/>
          <p:nvPr/>
        </p:nvSpPr>
        <p:spPr>
          <a:xfrm>
            <a:off x="7638125" y="4022775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</a:t>
            </a:r>
            <a:endParaRPr/>
          </a:p>
        </p:txBody>
      </p:sp>
      <p:sp>
        <p:nvSpPr>
          <p:cNvPr id="541" name="Google Shape;541;p40"/>
          <p:cNvSpPr txBox="1"/>
          <p:nvPr>
            <p:ph idx="1" type="body"/>
          </p:nvPr>
        </p:nvSpPr>
        <p:spPr>
          <a:xfrm>
            <a:off x="720000" y="1203200"/>
            <a:ext cx="7765200" cy="29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Definition</a:t>
            </a:r>
            <a:r>
              <a:rPr lang="en" sz="1500"/>
              <a:t>: Retrieval-Augmented Generation (RAG) is a method that combines a language model with a retriever that searches external knowledge sources to provide additional context for generating more accurate and relevant responses.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How It Works</a:t>
            </a:r>
            <a:r>
              <a:rPr lang="en" sz="1500"/>
              <a:t>:</a:t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retriever fetches relevant documents or data from external sources based on a query or prompt.</a:t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language model uses this retrieved information to generate a response.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Purpose</a:t>
            </a:r>
            <a:r>
              <a:rPr lang="en" sz="1500"/>
              <a:t>: Enhance the quality, relevance, and factual accuracy of responses by leveraging up-to-date information from external sources.</a:t>
            </a:r>
            <a:endParaRPr sz="1500"/>
          </a:p>
        </p:txBody>
      </p:sp>
      <p:sp>
        <p:nvSpPr>
          <p:cNvPr id="542" name="Google Shape;542;p40"/>
          <p:cNvSpPr txBox="1"/>
          <p:nvPr/>
        </p:nvSpPr>
        <p:spPr>
          <a:xfrm>
            <a:off x="5929025" y="4144175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Prachi Sethi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</a:t>
            </a:r>
            <a:endParaRPr/>
          </a:p>
        </p:txBody>
      </p:sp>
      <p:sp>
        <p:nvSpPr>
          <p:cNvPr id="548" name="Google Shape;548;p41"/>
          <p:cNvSpPr txBox="1"/>
          <p:nvPr>
            <p:ph idx="1" type="body"/>
          </p:nvPr>
        </p:nvSpPr>
        <p:spPr>
          <a:xfrm>
            <a:off x="720000" y="1536725"/>
            <a:ext cx="79440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Improved Accuracy: Incorporates up-to-date information, leading to more accurate and fact-based responses.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Contextual Responses: Uses additional context to provide more nuanced and context-aware answers.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Reduced Hallucination: By grounding the language model's output in retrieved data, the risk of generating false or misleading information is minimized.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Customizability: Can be fine-tuned to specific domains or use cases by focusing on relevant sources.</a:t>
            </a:r>
            <a:endParaRPr sz="1700"/>
          </a:p>
        </p:txBody>
      </p:sp>
      <p:grpSp>
        <p:nvGrpSpPr>
          <p:cNvPr id="549" name="Google Shape;549;p41"/>
          <p:cNvGrpSpPr/>
          <p:nvPr/>
        </p:nvGrpSpPr>
        <p:grpSpPr>
          <a:xfrm>
            <a:off x="7606269" y="564324"/>
            <a:ext cx="333246" cy="334107"/>
            <a:chOff x="5993017" y="2718707"/>
            <a:chExt cx="333246" cy="334107"/>
          </a:xfrm>
        </p:grpSpPr>
        <p:sp>
          <p:nvSpPr>
            <p:cNvPr id="550" name="Google Shape;550;p41"/>
            <p:cNvSpPr/>
            <p:nvPr/>
          </p:nvSpPr>
          <p:spPr>
            <a:xfrm>
              <a:off x="6024796" y="2746192"/>
              <a:ext cx="42085" cy="42086"/>
            </a:xfrm>
            <a:custGeom>
              <a:rect b="b" l="l" r="r" t="t"/>
              <a:pathLst>
                <a:path extrusionOk="0" h="262" w="263">
                  <a:moveTo>
                    <a:pt x="131" y="262"/>
                  </a:moveTo>
                  <a:cubicBezTo>
                    <a:pt x="204" y="262"/>
                    <a:pt x="263" y="203"/>
                    <a:pt x="263" y="131"/>
                  </a:cubicBezTo>
                  <a:cubicBezTo>
                    <a:pt x="263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3"/>
                    <a:pt x="59" y="262"/>
                    <a:pt x="131" y="262"/>
                  </a:cubicBezTo>
                  <a:close/>
                  <a:moveTo>
                    <a:pt x="131" y="80"/>
                  </a:moveTo>
                  <a:cubicBezTo>
                    <a:pt x="160" y="80"/>
                    <a:pt x="183" y="103"/>
                    <a:pt x="183" y="131"/>
                  </a:cubicBezTo>
                  <a:cubicBezTo>
                    <a:pt x="183" y="159"/>
                    <a:pt x="160" y="182"/>
                    <a:pt x="131" y="182"/>
                  </a:cubicBezTo>
                  <a:cubicBezTo>
                    <a:pt x="103" y="182"/>
                    <a:pt x="80" y="159"/>
                    <a:pt x="80" y="131"/>
                  </a:cubicBezTo>
                  <a:cubicBezTo>
                    <a:pt x="80" y="103"/>
                    <a:pt x="103" y="80"/>
                    <a:pt x="131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6084059" y="2746192"/>
              <a:ext cx="42944" cy="42086"/>
            </a:xfrm>
            <a:custGeom>
              <a:rect b="b" l="l" r="r" t="t"/>
              <a:pathLst>
                <a:path extrusionOk="0" h="262" w="262">
                  <a:moveTo>
                    <a:pt x="131" y="262"/>
                  </a:moveTo>
                  <a:cubicBezTo>
                    <a:pt x="203" y="262"/>
                    <a:pt x="262" y="203"/>
                    <a:pt x="262" y="131"/>
                  </a:cubicBezTo>
                  <a:cubicBezTo>
                    <a:pt x="262" y="59"/>
                    <a:pt x="203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3"/>
                    <a:pt x="59" y="262"/>
                    <a:pt x="131" y="262"/>
                  </a:cubicBezTo>
                  <a:close/>
                  <a:moveTo>
                    <a:pt x="131" y="80"/>
                  </a:moveTo>
                  <a:cubicBezTo>
                    <a:pt x="159" y="80"/>
                    <a:pt x="182" y="103"/>
                    <a:pt x="182" y="131"/>
                  </a:cubicBezTo>
                  <a:cubicBezTo>
                    <a:pt x="182" y="159"/>
                    <a:pt x="159" y="182"/>
                    <a:pt x="131" y="182"/>
                  </a:cubicBezTo>
                  <a:cubicBezTo>
                    <a:pt x="103" y="182"/>
                    <a:pt x="80" y="159"/>
                    <a:pt x="80" y="131"/>
                  </a:cubicBezTo>
                  <a:cubicBezTo>
                    <a:pt x="80" y="103"/>
                    <a:pt x="103" y="80"/>
                    <a:pt x="131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6154487" y="2745333"/>
              <a:ext cx="105642" cy="42945"/>
            </a:xfrm>
            <a:custGeom>
              <a:rect b="b" l="l" r="r" t="t"/>
              <a:pathLst>
                <a:path extrusionOk="0" h="264" w="644">
                  <a:moveTo>
                    <a:pt x="132" y="264"/>
                  </a:moveTo>
                  <a:cubicBezTo>
                    <a:pt x="512" y="264"/>
                    <a:pt x="512" y="264"/>
                    <a:pt x="512" y="264"/>
                  </a:cubicBezTo>
                  <a:cubicBezTo>
                    <a:pt x="585" y="264"/>
                    <a:pt x="644" y="205"/>
                    <a:pt x="644" y="132"/>
                  </a:cubicBezTo>
                  <a:cubicBezTo>
                    <a:pt x="644" y="59"/>
                    <a:pt x="585" y="0"/>
                    <a:pt x="512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59" y="0"/>
                    <a:pt x="0" y="59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lose/>
                  <a:moveTo>
                    <a:pt x="130" y="80"/>
                  </a:moveTo>
                  <a:cubicBezTo>
                    <a:pt x="514" y="80"/>
                    <a:pt x="514" y="80"/>
                    <a:pt x="514" y="80"/>
                  </a:cubicBezTo>
                  <a:cubicBezTo>
                    <a:pt x="543" y="80"/>
                    <a:pt x="566" y="103"/>
                    <a:pt x="566" y="132"/>
                  </a:cubicBezTo>
                  <a:cubicBezTo>
                    <a:pt x="566" y="160"/>
                    <a:pt x="543" y="184"/>
                    <a:pt x="514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02" y="184"/>
                    <a:pt x="78" y="160"/>
                    <a:pt x="78" y="132"/>
                  </a:cubicBezTo>
                  <a:cubicBezTo>
                    <a:pt x="78" y="103"/>
                    <a:pt x="102" y="80"/>
                    <a:pt x="130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5993017" y="2718707"/>
              <a:ext cx="333245" cy="334107"/>
            </a:xfrm>
            <a:custGeom>
              <a:rect b="b" l="l" r="r" t="t"/>
              <a:pathLst>
                <a:path extrusionOk="0" h="2052" w="2048">
                  <a:moveTo>
                    <a:pt x="1953" y="1068"/>
                  </a:moveTo>
                  <a:cubicBezTo>
                    <a:pt x="1832" y="1068"/>
                    <a:pt x="1832" y="1068"/>
                    <a:pt x="1832" y="1068"/>
                  </a:cubicBezTo>
                  <a:cubicBezTo>
                    <a:pt x="1832" y="162"/>
                    <a:pt x="1832" y="162"/>
                    <a:pt x="1832" y="162"/>
                  </a:cubicBezTo>
                  <a:cubicBezTo>
                    <a:pt x="1832" y="73"/>
                    <a:pt x="1759" y="0"/>
                    <a:pt x="166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3" y="0"/>
                    <a:pt x="0" y="73"/>
                    <a:pt x="0" y="162"/>
                  </a:cubicBezTo>
                  <a:cubicBezTo>
                    <a:pt x="0" y="1681"/>
                    <a:pt x="0" y="1681"/>
                    <a:pt x="0" y="1681"/>
                  </a:cubicBezTo>
                  <a:cubicBezTo>
                    <a:pt x="0" y="1771"/>
                    <a:pt x="73" y="1844"/>
                    <a:pt x="162" y="1844"/>
                  </a:cubicBezTo>
                  <a:cubicBezTo>
                    <a:pt x="984" y="1844"/>
                    <a:pt x="984" y="1844"/>
                    <a:pt x="984" y="1844"/>
                  </a:cubicBezTo>
                  <a:cubicBezTo>
                    <a:pt x="984" y="1957"/>
                    <a:pt x="984" y="1957"/>
                    <a:pt x="984" y="1957"/>
                  </a:cubicBezTo>
                  <a:cubicBezTo>
                    <a:pt x="984" y="2009"/>
                    <a:pt x="1026" y="2052"/>
                    <a:pt x="1078" y="2052"/>
                  </a:cubicBezTo>
                  <a:cubicBezTo>
                    <a:pt x="2006" y="2052"/>
                    <a:pt x="2006" y="2052"/>
                    <a:pt x="2006" y="2052"/>
                  </a:cubicBezTo>
                  <a:cubicBezTo>
                    <a:pt x="2029" y="2052"/>
                    <a:pt x="2048" y="2033"/>
                    <a:pt x="2048" y="2010"/>
                  </a:cubicBezTo>
                  <a:cubicBezTo>
                    <a:pt x="2048" y="1667"/>
                    <a:pt x="2048" y="1667"/>
                    <a:pt x="2048" y="1667"/>
                  </a:cubicBezTo>
                  <a:cubicBezTo>
                    <a:pt x="2048" y="1662"/>
                    <a:pt x="2046" y="1657"/>
                    <a:pt x="2042" y="1654"/>
                  </a:cubicBezTo>
                  <a:cubicBezTo>
                    <a:pt x="2008" y="1622"/>
                    <a:pt x="1968" y="1646"/>
                    <a:pt x="1968" y="1679"/>
                  </a:cubicBezTo>
                  <a:cubicBezTo>
                    <a:pt x="1968" y="1954"/>
                    <a:pt x="1968" y="1954"/>
                    <a:pt x="1968" y="1954"/>
                  </a:cubicBezTo>
                  <a:cubicBezTo>
                    <a:pt x="1968" y="1961"/>
                    <a:pt x="1961" y="1968"/>
                    <a:pt x="1953" y="1968"/>
                  </a:cubicBezTo>
                  <a:cubicBezTo>
                    <a:pt x="1078" y="1968"/>
                    <a:pt x="1078" y="1968"/>
                    <a:pt x="1078" y="1968"/>
                  </a:cubicBezTo>
                  <a:cubicBezTo>
                    <a:pt x="1070" y="1968"/>
                    <a:pt x="1064" y="1961"/>
                    <a:pt x="1064" y="1954"/>
                  </a:cubicBezTo>
                  <a:cubicBezTo>
                    <a:pt x="1064" y="1162"/>
                    <a:pt x="1064" y="1162"/>
                    <a:pt x="1064" y="1162"/>
                  </a:cubicBezTo>
                  <a:cubicBezTo>
                    <a:pt x="1064" y="1154"/>
                    <a:pt x="1070" y="1148"/>
                    <a:pt x="1078" y="1148"/>
                  </a:cubicBezTo>
                  <a:cubicBezTo>
                    <a:pt x="1953" y="1148"/>
                    <a:pt x="1953" y="1148"/>
                    <a:pt x="1953" y="1148"/>
                  </a:cubicBezTo>
                  <a:cubicBezTo>
                    <a:pt x="1961" y="1148"/>
                    <a:pt x="1968" y="1154"/>
                    <a:pt x="1968" y="1162"/>
                  </a:cubicBezTo>
                  <a:cubicBezTo>
                    <a:pt x="1968" y="1315"/>
                    <a:pt x="1968" y="1315"/>
                    <a:pt x="1968" y="1315"/>
                  </a:cubicBezTo>
                  <a:cubicBezTo>
                    <a:pt x="1968" y="1335"/>
                    <a:pt x="1982" y="1353"/>
                    <a:pt x="2002" y="1356"/>
                  </a:cubicBezTo>
                  <a:cubicBezTo>
                    <a:pt x="2027" y="1360"/>
                    <a:pt x="2048" y="1341"/>
                    <a:pt x="2048" y="1317"/>
                  </a:cubicBezTo>
                  <a:cubicBezTo>
                    <a:pt x="2048" y="1162"/>
                    <a:pt x="2048" y="1162"/>
                    <a:pt x="2048" y="1162"/>
                  </a:cubicBezTo>
                  <a:cubicBezTo>
                    <a:pt x="2048" y="1110"/>
                    <a:pt x="2005" y="1068"/>
                    <a:pt x="1953" y="1068"/>
                  </a:cubicBezTo>
                  <a:close/>
                  <a:moveTo>
                    <a:pt x="162" y="84"/>
                  </a:moveTo>
                  <a:cubicBezTo>
                    <a:pt x="1669" y="84"/>
                    <a:pt x="1669" y="84"/>
                    <a:pt x="1669" y="84"/>
                  </a:cubicBezTo>
                  <a:cubicBezTo>
                    <a:pt x="1715" y="84"/>
                    <a:pt x="1752" y="120"/>
                    <a:pt x="1752" y="166"/>
                  </a:cubicBezTo>
                  <a:cubicBezTo>
                    <a:pt x="1752" y="512"/>
                    <a:pt x="1752" y="512"/>
                    <a:pt x="1752" y="512"/>
                  </a:cubicBezTo>
                  <a:cubicBezTo>
                    <a:pt x="80" y="512"/>
                    <a:pt x="80" y="512"/>
                    <a:pt x="80" y="512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80" y="120"/>
                    <a:pt x="117" y="84"/>
                    <a:pt x="162" y="84"/>
                  </a:cubicBezTo>
                  <a:close/>
                  <a:moveTo>
                    <a:pt x="984" y="1162"/>
                  </a:moveTo>
                  <a:cubicBezTo>
                    <a:pt x="984" y="1764"/>
                    <a:pt x="984" y="1764"/>
                    <a:pt x="984" y="1764"/>
                  </a:cubicBezTo>
                  <a:cubicBezTo>
                    <a:pt x="162" y="1764"/>
                    <a:pt x="162" y="1764"/>
                    <a:pt x="162" y="1764"/>
                  </a:cubicBezTo>
                  <a:cubicBezTo>
                    <a:pt x="117" y="1764"/>
                    <a:pt x="80" y="1727"/>
                    <a:pt x="80" y="1682"/>
                  </a:cubicBezTo>
                  <a:cubicBezTo>
                    <a:pt x="80" y="592"/>
                    <a:pt x="80" y="592"/>
                    <a:pt x="80" y="592"/>
                  </a:cubicBezTo>
                  <a:cubicBezTo>
                    <a:pt x="1752" y="592"/>
                    <a:pt x="1752" y="592"/>
                    <a:pt x="1752" y="592"/>
                  </a:cubicBezTo>
                  <a:cubicBezTo>
                    <a:pt x="1752" y="1068"/>
                    <a:pt x="1752" y="1068"/>
                    <a:pt x="1752" y="1068"/>
                  </a:cubicBezTo>
                  <a:cubicBezTo>
                    <a:pt x="1078" y="1068"/>
                    <a:pt x="1078" y="1068"/>
                    <a:pt x="1078" y="1068"/>
                  </a:cubicBezTo>
                  <a:cubicBezTo>
                    <a:pt x="1026" y="1068"/>
                    <a:pt x="984" y="1110"/>
                    <a:pt x="984" y="1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6066022" y="2828645"/>
              <a:ext cx="25766" cy="64417"/>
            </a:xfrm>
            <a:custGeom>
              <a:rect b="b" l="l" r="r" t="t"/>
              <a:pathLst>
                <a:path extrusionOk="0" h="396" w="159">
                  <a:moveTo>
                    <a:pt x="35" y="391"/>
                  </a:moveTo>
                  <a:cubicBezTo>
                    <a:pt x="56" y="396"/>
                    <a:pt x="78" y="383"/>
                    <a:pt x="83" y="361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9" y="31"/>
                    <a:pt x="145" y="10"/>
                    <a:pt x="124" y="5"/>
                  </a:cubicBezTo>
                  <a:cubicBezTo>
                    <a:pt x="102" y="0"/>
                    <a:pt x="81" y="13"/>
                    <a:pt x="76" y="35"/>
                  </a:cubicBezTo>
                  <a:cubicBezTo>
                    <a:pt x="5" y="343"/>
                    <a:pt x="5" y="343"/>
                    <a:pt x="5" y="343"/>
                  </a:cubicBezTo>
                  <a:cubicBezTo>
                    <a:pt x="0" y="365"/>
                    <a:pt x="13" y="386"/>
                    <a:pt x="35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6019642" y="2832939"/>
              <a:ext cx="32637" cy="54969"/>
            </a:xfrm>
            <a:custGeom>
              <a:rect b="b" l="l" r="r" t="t"/>
              <a:pathLst>
                <a:path extrusionOk="0" h="339" w="197">
                  <a:moveTo>
                    <a:pt x="122" y="325"/>
                  </a:moveTo>
                  <a:cubicBezTo>
                    <a:pt x="130" y="335"/>
                    <a:pt x="142" y="339"/>
                    <a:pt x="153" y="339"/>
                  </a:cubicBezTo>
                  <a:cubicBezTo>
                    <a:pt x="162" y="339"/>
                    <a:pt x="171" y="336"/>
                    <a:pt x="179" y="330"/>
                  </a:cubicBezTo>
                  <a:cubicBezTo>
                    <a:pt x="196" y="315"/>
                    <a:pt x="197" y="290"/>
                    <a:pt x="183" y="273"/>
                  </a:cubicBezTo>
                  <a:cubicBezTo>
                    <a:pt x="96" y="172"/>
                    <a:pt x="96" y="172"/>
                    <a:pt x="96" y="1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97" y="54"/>
                    <a:pt x="196" y="29"/>
                    <a:pt x="179" y="14"/>
                  </a:cubicBezTo>
                  <a:cubicBezTo>
                    <a:pt x="162" y="0"/>
                    <a:pt x="137" y="2"/>
                    <a:pt x="122" y="19"/>
                  </a:cubicBezTo>
                  <a:cubicBezTo>
                    <a:pt x="13" y="146"/>
                    <a:pt x="13" y="146"/>
                    <a:pt x="13" y="146"/>
                  </a:cubicBezTo>
                  <a:cubicBezTo>
                    <a:pt x="0" y="161"/>
                    <a:pt x="0" y="183"/>
                    <a:pt x="13" y="198"/>
                  </a:cubicBezTo>
                  <a:lnTo>
                    <a:pt x="122" y="3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6105530" y="2832939"/>
              <a:ext cx="31779" cy="55828"/>
            </a:xfrm>
            <a:custGeom>
              <a:rect b="b" l="l" r="r" t="t"/>
              <a:pathLst>
                <a:path extrusionOk="0" h="344" w="198">
                  <a:moveTo>
                    <a:pt x="75" y="19"/>
                  </a:moveTo>
                  <a:cubicBezTo>
                    <a:pt x="61" y="2"/>
                    <a:pt x="36" y="0"/>
                    <a:pt x="19" y="14"/>
                  </a:cubicBezTo>
                  <a:cubicBezTo>
                    <a:pt x="2" y="29"/>
                    <a:pt x="0" y="54"/>
                    <a:pt x="15" y="71"/>
                  </a:cubicBezTo>
                  <a:cubicBezTo>
                    <a:pt x="102" y="172"/>
                    <a:pt x="102" y="172"/>
                    <a:pt x="102" y="172"/>
                  </a:cubicBezTo>
                  <a:cubicBezTo>
                    <a:pt x="15" y="273"/>
                    <a:pt x="15" y="273"/>
                    <a:pt x="15" y="273"/>
                  </a:cubicBezTo>
                  <a:cubicBezTo>
                    <a:pt x="1" y="289"/>
                    <a:pt x="2" y="312"/>
                    <a:pt x="16" y="327"/>
                  </a:cubicBezTo>
                  <a:cubicBezTo>
                    <a:pt x="32" y="344"/>
                    <a:pt x="60" y="343"/>
                    <a:pt x="75" y="325"/>
                  </a:cubicBezTo>
                  <a:cubicBezTo>
                    <a:pt x="185" y="198"/>
                    <a:pt x="185" y="198"/>
                    <a:pt x="185" y="198"/>
                  </a:cubicBezTo>
                  <a:cubicBezTo>
                    <a:pt x="198" y="183"/>
                    <a:pt x="198" y="161"/>
                    <a:pt x="185" y="146"/>
                  </a:cubicBezTo>
                  <a:lnTo>
                    <a:pt x="75" y="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6150192" y="2854411"/>
              <a:ext cx="38650" cy="12884"/>
            </a:xfrm>
            <a:custGeom>
              <a:rect b="b" l="l" r="r" t="t"/>
              <a:pathLst>
                <a:path extrusionOk="0" h="80" w="237">
                  <a:moveTo>
                    <a:pt x="19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5" y="0"/>
                    <a:pt x="7" y="14"/>
                    <a:pt x="4" y="34"/>
                  </a:cubicBezTo>
                  <a:cubicBezTo>
                    <a:pt x="0" y="59"/>
                    <a:pt x="19" y="80"/>
                    <a:pt x="44" y="80"/>
                  </a:cubicBezTo>
                  <a:cubicBezTo>
                    <a:pt x="193" y="80"/>
                    <a:pt x="193" y="80"/>
                    <a:pt x="193" y="80"/>
                  </a:cubicBezTo>
                  <a:cubicBezTo>
                    <a:pt x="213" y="80"/>
                    <a:pt x="231" y="66"/>
                    <a:pt x="233" y="46"/>
                  </a:cubicBezTo>
                  <a:cubicBezTo>
                    <a:pt x="237" y="21"/>
                    <a:pt x="218" y="0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6200866" y="2854411"/>
              <a:ext cx="61840" cy="12884"/>
            </a:xfrm>
            <a:custGeom>
              <a:rect b="b" l="l" r="r" t="t"/>
              <a:pathLst>
                <a:path extrusionOk="0" h="80" w="381">
                  <a:moveTo>
                    <a:pt x="33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5" y="0"/>
                    <a:pt x="7" y="14"/>
                    <a:pt x="4" y="34"/>
                  </a:cubicBezTo>
                  <a:cubicBezTo>
                    <a:pt x="0" y="59"/>
                    <a:pt x="19" y="80"/>
                    <a:pt x="43" y="80"/>
                  </a:cubicBezTo>
                  <a:cubicBezTo>
                    <a:pt x="337" y="80"/>
                    <a:pt x="337" y="80"/>
                    <a:pt x="337" y="80"/>
                  </a:cubicBezTo>
                  <a:cubicBezTo>
                    <a:pt x="357" y="80"/>
                    <a:pt x="375" y="66"/>
                    <a:pt x="378" y="46"/>
                  </a:cubicBezTo>
                  <a:cubicBezTo>
                    <a:pt x="381" y="21"/>
                    <a:pt x="362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6058292" y="2906803"/>
              <a:ext cx="77299" cy="13742"/>
            </a:xfrm>
            <a:custGeom>
              <a:rect b="b" l="l" r="r" t="t"/>
              <a:pathLst>
                <a:path extrusionOk="0" h="80" w="472">
                  <a:moveTo>
                    <a:pt x="42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4" y="0"/>
                    <a:pt x="6" y="14"/>
                    <a:pt x="3" y="34"/>
                  </a:cubicBezTo>
                  <a:cubicBezTo>
                    <a:pt x="0" y="59"/>
                    <a:pt x="19" y="80"/>
                    <a:pt x="43" y="80"/>
                  </a:cubicBezTo>
                  <a:cubicBezTo>
                    <a:pt x="428" y="80"/>
                    <a:pt x="428" y="80"/>
                    <a:pt x="428" y="80"/>
                  </a:cubicBezTo>
                  <a:cubicBezTo>
                    <a:pt x="448" y="80"/>
                    <a:pt x="466" y="66"/>
                    <a:pt x="468" y="46"/>
                  </a:cubicBezTo>
                  <a:cubicBezTo>
                    <a:pt x="472" y="21"/>
                    <a:pt x="453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6019642" y="2906803"/>
              <a:ext cx="26626" cy="13742"/>
            </a:xfrm>
            <a:custGeom>
              <a:rect b="b" l="l" r="r" t="t"/>
              <a:pathLst>
                <a:path extrusionOk="0" h="80" w="160">
                  <a:moveTo>
                    <a:pt x="11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5" y="0"/>
                    <a:pt x="7" y="14"/>
                    <a:pt x="4" y="34"/>
                  </a:cubicBezTo>
                  <a:cubicBezTo>
                    <a:pt x="0" y="59"/>
                    <a:pt x="19" y="80"/>
                    <a:pt x="43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36" y="80"/>
                    <a:pt x="154" y="66"/>
                    <a:pt x="157" y="46"/>
                  </a:cubicBezTo>
                  <a:cubicBezTo>
                    <a:pt x="160" y="21"/>
                    <a:pt x="141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6017925" y="2939441"/>
              <a:ext cx="116808" cy="12884"/>
            </a:xfrm>
            <a:custGeom>
              <a:rect b="b" l="l" r="r" t="t"/>
              <a:pathLst>
                <a:path extrusionOk="0" h="80" w="717">
                  <a:moveTo>
                    <a:pt x="674" y="80"/>
                  </a:moveTo>
                  <a:cubicBezTo>
                    <a:pt x="698" y="80"/>
                    <a:pt x="717" y="59"/>
                    <a:pt x="713" y="34"/>
                  </a:cubicBezTo>
                  <a:cubicBezTo>
                    <a:pt x="710" y="14"/>
                    <a:pt x="692" y="0"/>
                    <a:pt x="67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4" y="0"/>
                    <a:pt x="6" y="14"/>
                    <a:pt x="3" y="34"/>
                  </a:cubicBezTo>
                  <a:cubicBezTo>
                    <a:pt x="0" y="59"/>
                    <a:pt x="19" y="80"/>
                    <a:pt x="43" y="80"/>
                  </a:cubicBezTo>
                  <a:lnTo>
                    <a:pt x="674" y="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6109825" y="2971220"/>
              <a:ext cx="25766" cy="12884"/>
            </a:xfrm>
            <a:custGeom>
              <a:rect b="b" l="l" r="r" t="t"/>
              <a:pathLst>
                <a:path extrusionOk="0" h="80" w="160">
                  <a:moveTo>
                    <a:pt x="11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4" y="0"/>
                    <a:pt x="6" y="14"/>
                    <a:pt x="3" y="34"/>
                  </a:cubicBezTo>
                  <a:cubicBezTo>
                    <a:pt x="0" y="59"/>
                    <a:pt x="19" y="80"/>
                    <a:pt x="43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36" y="80"/>
                    <a:pt x="154" y="66"/>
                    <a:pt x="156" y="46"/>
                  </a:cubicBezTo>
                  <a:cubicBezTo>
                    <a:pt x="160" y="21"/>
                    <a:pt x="141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6019642" y="2971220"/>
              <a:ext cx="77299" cy="12884"/>
            </a:xfrm>
            <a:custGeom>
              <a:rect b="b" l="l" r="r" t="t"/>
              <a:pathLst>
                <a:path extrusionOk="0" h="80" w="473">
                  <a:moveTo>
                    <a:pt x="429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5" y="0"/>
                    <a:pt x="7" y="14"/>
                    <a:pt x="4" y="34"/>
                  </a:cubicBezTo>
                  <a:cubicBezTo>
                    <a:pt x="0" y="59"/>
                    <a:pt x="19" y="80"/>
                    <a:pt x="43" y="80"/>
                  </a:cubicBezTo>
                  <a:cubicBezTo>
                    <a:pt x="428" y="80"/>
                    <a:pt x="428" y="80"/>
                    <a:pt x="428" y="80"/>
                  </a:cubicBezTo>
                  <a:cubicBezTo>
                    <a:pt x="448" y="80"/>
                    <a:pt x="466" y="66"/>
                    <a:pt x="469" y="46"/>
                  </a:cubicBezTo>
                  <a:cubicBezTo>
                    <a:pt x="473" y="21"/>
                    <a:pt x="453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6313379" y="2956619"/>
              <a:ext cx="12883" cy="12884"/>
            </a:xfrm>
            <a:custGeom>
              <a:rect b="b" l="l" r="r" t="t"/>
              <a:pathLst>
                <a:path extrusionOk="0" h="80" w="81">
                  <a:moveTo>
                    <a:pt x="41" y="0"/>
                  </a:moveTo>
                  <a:cubicBezTo>
                    <a:pt x="18" y="0"/>
                    <a:pt x="0" y="18"/>
                    <a:pt x="1" y="41"/>
                  </a:cubicBezTo>
                  <a:cubicBezTo>
                    <a:pt x="1" y="62"/>
                    <a:pt x="19" y="79"/>
                    <a:pt x="40" y="80"/>
                  </a:cubicBezTo>
                  <a:cubicBezTo>
                    <a:pt x="62" y="80"/>
                    <a:pt x="81" y="62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17"/>
                    <a:pt x="63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6196572" y="2936005"/>
              <a:ext cx="62700" cy="74724"/>
            </a:xfrm>
            <a:custGeom>
              <a:rect b="b" l="l" r="r" t="t"/>
              <a:pathLst>
                <a:path extrusionOk="0" h="458" w="384">
                  <a:moveTo>
                    <a:pt x="191" y="0"/>
                  </a:moveTo>
                  <a:cubicBezTo>
                    <a:pt x="175" y="0"/>
                    <a:pt x="160" y="10"/>
                    <a:pt x="154" y="26"/>
                  </a:cubicBezTo>
                  <a:cubicBezTo>
                    <a:pt x="8" y="399"/>
                    <a:pt x="8" y="399"/>
                    <a:pt x="8" y="399"/>
                  </a:cubicBezTo>
                  <a:cubicBezTo>
                    <a:pt x="0" y="420"/>
                    <a:pt x="10" y="443"/>
                    <a:pt x="30" y="451"/>
                  </a:cubicBezTo>
                  <a:cubicBezTo>
                    <a:pt x="35" y="453"/>
                    <a:pt x="40" y="454"/>
                    <a:pt x="45" y="454"/>
                  </a:cubicBezTo>
                  <a:cubicBezTo>
                    <a:pt x="61" y="454"/>
                    <a:pt x="76" y="444"/>
                    <a:pt x="82" y="428"/>
                  </a:cubicBezTo>
                  <a:cubicBezTo>
                    <a:pt x="109" y="359"/>
                    <a:pt x="109" y="359"/>
                    <a:pt x="109" y="359"/>
                  </a:cubicBezTo>
                  <a:cubicBezTo>
                    <a:pt x="274" y="359"/>
                    <a:pt x="274" y="359"/>
                    <a:pt x="274" y="359"/>
                  </a:cubicBezTo>
                  <a:cubicBezTo>
                    <a:pt x="300" y="427"/>
                    <a:pt x="300" y="427"/>
                    <a:pt x="300" y="427"/>
                  </a:cubicBezTo>
                  <a:cubicBezTo>
                    <a:pt x="308" y="447"/>
                    <a:pt x="329" y="458"/>
                    <a:pt x="349" y="452"/>
                  </a:cubicBezTo>
                  <a:cubicBezTo>
                    <a:pt x="372" y="445"/>
                    <a:pt x="384" y="421"/>
                    <a:pt x="375" y="399"/>
                  </a:cubicBezTo>
                  <a:cubicBezTo>
                    <a:pt x="229" y="26"/>
                    <a:pt x="229" y="26"/>
                    <a:pt x="229" y="26"/>
                  </a:cubicBezTo>
                  <a:cubicBezTo>
                    <a:pt x="223" y="10"/>
                    <a:pt x="208" y="0"/>
                    <a:pt x="191" y="0"/>
                  </a:cubicBezTo>
                  <a:close/>
                  <a:moveTo>
                    <a:pt x="141" y="279"/>
                  </a:moveTo>
                  <a:cubicBezTo>
                    <a:pt x="191" y="150"/>
                    <a:pt x="191" y="150"/>
                    <a:pt x="191" y="150"/>
                  </a:cubicBezTo>
                  <a:cubicBezTo>
                    <a:pt x="242" y="279"/>
                    <a:pt x="242" y="279"/>
                    <a:pt x="242" y="279"/>
                  </a:cubicBezTo>
                  <a:lnTo>
                    <a:pt x="141" y="2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6273871" y="2935147"/>
              <a:ext cx="12883" cy="75581"/>
            </a:xfrm>
            <a:custGeom>
              <a:rect b="b" l="l" r="r" t="t"/>
              <a:pathLst>
                <a:path extrusionOk="0" h="460" w="80">
                  <a:moveTo>
                    <a:pt x="0" y="43"/>
                  </a:moveTo>
                  <a:cubicBezTo>
                    <a:pt x="0" y="415"/>
                    <a:pt x="0" y="415"/>
                    <a:pt x="0" y="415"/>
                  </a:cubicBezTo>
                  <a:cubicBezTo>
                    <a:pt x="0" y="435"/>
                    <a:pt x="14" y="453"/>
                    <a:pt x="34" y="456"/>
                  </a:cubicBezTo>
                  <a:cubicBezTo>
                    <a:pt x="59" y="460"/>
                    <a:pt x="80" y="441"/>
                    <a:pt x="80" y="417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0" y="24"/>
                    <a:pt x="66" y="6"/>
                    <a:pt x="46" y="3"/>
                  </a:cubicBezTo>
                  <a:cubicBezTo>
                    <a:pt x="21" y="0"/>
                    <a:pt x="0" y="19"/>
                    <a:pt x="0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41"/>
          <p:cNvSpPr txBox="1"/>
          <p:nvPr/>
        </p:nvSpPr>
        <p:spPr>
          <a:xfrm>
            <a:off x="5929025" y="4144175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Prachi Sethi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AND PRIVACY</a:t>
            </a:r>
            <a:endParaRPr/>
          </a:p>
        </p:txBody>
      </p:sp>
      <p:sp>
        <p:nvSpPr>
          <p:cNvPr id="573" name="Google Shape;573;p42"/>
          <p:cNvSpPr txBox="1"/>
          <p:nvPr>
            <p:ph idx="1" type="body"/>
          </p:nvPr>
        </p:nvSpPr>
        <p:spPr>
          <a:xfrm>
            <a:off x="720000" y="1203200"/>
            <a:ext cx="7704000" cy="3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Prompt: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</a:pPr>
            <a:r>
              <a:rPr lang="en"/>
              <a:t>Injections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</a:pPr>
            <a:r>
              <a:rPr lang="en"/>
              <a:t>Proactive Injection Detection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Prompt &amp; Response: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Hallucination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Personally Identifiable Information (PII)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Toxicity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Sentiment analysis (Prevention from Negativity, Hate, </a:t>
            </a:r>
            <a:r>
              <a:rPr lang="en"/>
              <a:t>Assault</a:t>
            </a:r>
            <a:r>
              <a:rPr lang="en"/>
              <a:t> Speech)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Regexes (Regex pattern matching for sensitive information)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2"/>
          <p:cNvSpPr txBox="1"/>
          <p:nvPr/>
        </p:nvSpPr>
        <p:spPr>
          <a:xfrm>
            <a:off x="7576975" y="4756350"/>
            <a:ext cx="1532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Khoi Duong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580" name="Google Shape;580;p43"/>
          <p:cNvSpPr txBox="1"/>
          <p:nvPr>
            <p:ph idx="1" type="body"/>
          </p:nvPr>
        </p:nvSpPr>
        <p:spPr>
          <a:xfrm>
            <a:off x="720000" y="1203200"/>
            <a:ext cx="7704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Enhanced Natural Language Understanding (NLU)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Multimodal Support (voice input/output, image recognition, and video responses)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Personalization and Context Awareness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Integration with Existing Systems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Feedback Mechanisms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Language and Cultural Adaptability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Integration with Social Media and Messaging Platforms</a:t>
            </a:r>
            <a:endParaRPr/>
          </a:p>
        </p:txBody>
      </p:sp>
      <p:sp>
        <p:nvSpPr>
          <p:cNvPr id="581" name="Google Shape;581;p43"/>
          <p:cNvSpPr txBox="1"/>
          <p:nvPr/>
        </p:nvSpPr>
        <p:spPr>
          <a:xfrm>
            <a:off x="7576975" y="4756350"/>
            <a:ext cx="1532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Khoi Duong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2" name="Google Shape;322;p26"/>
          <p:cNvSpPr txBox="1"/>
          <p:nvPr>
            <p:ph idx="1" type="body"/>
          </p:nvPr>
        </p:nvSpPr>
        <p:spPr>
          <a:xfrm>
            <a:off x="720000" y="1397175"/>
            <a:ext cx="5007300" cy="304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Bai Jamjuree"/>
              <a:buChar char="●"/>
            </a:pPr>
            <a:r>
              <a:rPr lang="en" sz="1400">
                <a:solidFill>
                  <a:srgbClr val="ECECEC"/>
                </a:solidFill>
                <a:latin typeface="Bai Jamjuree"/>
                <a:ea typeface="Bai Jamjuree"/>
                <a:cs typeface="Bai Jamjuree"/>
                <a:sym typeface="Bai Jamjuree"/>
              </a:rPr>
              <a:t>Why GenAI?</a:t>
            </a:r>
            <a:endParaRPr sz="1400">
              <a:solidFill>
                <a:srgbClr val="ECECEC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Bai Jamjuree"/>
              <a:buChar char="●"/>
            </a:pPr>
            <a:r>
              <a:rPr lang="en" sz="1400">
                <a:solidFill>
                  <a:srgbClr val="ECECEC"/>
                </a:solidFill>
                <a:latin typeface="Bai Jamjuree"/>
                <a:ea typeface="Bai Jamjuree"/>
                <a:cs typeface="Bai Jamjuree"/>
                <a:sym typeface="Bai Jamjuree"/>
              </a:rPr>
              <a:t>Innovative tool designed to improve communication and accessibility within the school community.</a:t>
            </a:r>
            <a:endParaRPr sz="1400">
              <a:solidFill>
                <a:srgbClr val="ECECEC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Bai Jamjuree"/>
              <a:buChar char="●"/>
            </a:pPr>
            <a:r>
              <a:rPr lang="en" sz="1400">
                <a:solidFill>
                  <a:srgbClr val="ECECEC"/>
                </a:solidFill>
                <a:latin typeface="Bai Jamjuree"/>
                <a:ea typeface="Bai Jamjuree"/>
                <a:cs typeface="Bai Jamjuree"/>
                <a:sym typeface="Bai Jamjuree"/>
              </a:rPr>
              <a:t>Cutting-edge AI technology from OpenAI.</a:t>
            </a:r>
            <a:endParaRPr sz="1400">
              <a:solidFill>
                <a:srgbClr val="ECECEC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Bai Jamjuree"/>
              <a:buChar char="●"/>
            </a:pPr>
            <a:r>
              <a:rPr lang="en" sz="1400">
                <a:solidFill>
                  <a:srgbClr val="ECECEC"/>
                </a:solidFill>
                <a:latin typeface="Bai Jamjuree"/>
                <a:ea typeface="Bai Jamjuree"/>
                <a:cs typeface="Bai Jamjuree"/>
                <a:sym typeface="Bai Jamjuree"/>
              </a:rPr>
              <a:t>Speech Recognition</a:t>
            </a:r>
            <a:endParaRPr sz="1400">
              <a:solidFill>
                <a:srgbClr val="ECECEC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Bai Jamjuree"/>
              <a:buChar char="●"/>
            </a:pPr>
            <a:r>
              <a:rPr lang="en" sz="1400">
                <a:solidFill>
                  <a:srgbClr val="ECECEC"/>
                </a:solidFill>
                <a:latin typeface="Bai Jamjuree"/>
                <a:ea typeface="Bai Jamjuree"/>
                <a:cs typeface="Bai Jamjuree"/>
                <a:sym typeface="Bai Jamjuree"/>
              </a:rPr>
              <a:t>Provides </a:t>
            </a:r>
            <a:r>
              <a:rPr lang="en" sz="1400">
                <a:solidFill>
                  <a:srgbClr val="ECECEC"/>
                </a:solidFill>
                <a:latin typeface="Bai Jamjuree"/>
                <a:ea typeface="Bai Jamjuree"/>
                <a:cs typeface="Bai Jamjuree"/>
                <a:sym typeface="Bai Jamjuree"/>
              </a:rPr>
              <a:t>multilingual</a:t>
            </a:r>
            <a:r>
              <a:rPr lang="en" sz="1400">
                <a:solidFill>
                  <a:srgbClr val="ECECEC"/>
                </a:solidFill>
                <a:latin typeface="Bai Jamjuree"/>
                <a:ea typeface="Bai Jamjuree"/>
                <a:cs typeface="Bai Jamjuree"/>
                <a:sym typeface="Bai Jamjuree"/>
              </a:rPr>
              <a:t> support</a:t>
            </a:r>
            <a:endParaRPr sz="1400">
              <a:solidFill>
                <a:srgbClr val="ECECEC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323" name="Google Shape;323;p26"/>
          <p:cNvGrpSpPr/>
          <p:nvPr/>
        </p:nvGrpSpPr>
        <p:grpSpPr>
          <a:xfrm>
            <a:off x="4929835" y="1017733"/>
            <a:ext cx="4473188" cy="4279539"/>
            <a:chOff x="3901674" y="-203831"/>
            <a:chExt cx="5501400" cy="5501400"/>
          </a:xfrm>
        </p:grpSpPr>
        <p:sp>
          <p:nvSpPr>
            <p:cNvPr id="324" name="Google Shape;324;p26"/>
            <p:cNvSpPr/>
            <p:nvPr/>
          </p:nvSpPr>
          <p:spPr>
            <a:xfrm rot="6889498">
              <a:off x="4580193" y="474688"/>
              <a:ext cx="4144361" cy="4144361"/>
            </a:xfrm>
            <a:prstGeom prst="blockArc">
              <a:avLst>
                <a:gd fmla="val 6898692" name="adj1"/>
                <a:gd fmla="val 48447" name="adj2"/>
                <a:gd fmla="val 432" name="adj3"/>
              </a:avLst>
            </a:prstGeom>
            <a:gradFill>
              <a:gsLst>
                <a:gs pos="0">
                  <a:srgbClr val="1AD2AE"/>
                </a:gs>
                <a:gs pos="100000">
                  <a:srgbClr val="231E6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 rot="4227027">
              <a:off x="4706414" y="600679"/>
              <a:ext cx="3891856" cy="3891856"/>
            </a:xfrm>
            <a:prstGeom prst="blockArc">
              <a:avLst>
                <a:gd fmla="val 11760276" name="adj1"/>
                <a:gd fmla="val 60766" name="adj2"/>
                <a:gd fmla="val 381" name="adj3"/>
              </a:avLst>
            </a:prstGeom>
            <a:gradFill>
              <a:gsLst>
                <a:gs pos="0">
                  <a:srgbClr val="1AD2AE"/>
                </a:gs>
                <a:gs pos="100000">
                  <a:srgbClr val="231E6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 rot="869264">
              <a:off x="4851800" y="746420"/>
              <a:ext cx="3601111" cy="3601111"/>
            </a:xfrm>
            <a:prstGeom prst="blockArc">
              <a:avLst>
                <a:gd fmla="val 4035715" name="adj1"/>
                <a:gd fmla="val 87361" name="adj2"/>
                <a:gd fmla="val 478" name="adj3"/>
              </a:avLst>
            </a:prstGeom>
            <a:gradFill>
              <a:gsLst>
                <a:gs pos="0">
                  <a:srgbClr val="1AD2AE"/>
                </a:gs>
                <a:gs pos="100000">
                  <a:srgbClr val="231E6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327" name="Google Shape;327;p26"/>
          <p:cNvPicPr preferRelativeResize="0"/>
          <p:nvPr/>
        </p:nvPicPr>
        <p:blipFill rotWithShape="1">
          <a:blip r:embed="rId3">
            <a:alphaModFix/>
          </a:blip>
          <a:srcRect b="0" l="16280" r="16280" t="0"/>
          <a:stretch/>
        </p:blipFill>
        <p:spPr>
          <a:xfrm flipH="1">
            <a:off x="5810425" y="1874178"/>
            <a:ext cx="2712300" cy="256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8" name="Google Shape;328;p26"/>
          <p:cNvSpPr txBox="1"/>
          <p:nvPr/>
        </p:nvSpPr>
        <p:spPr>
          <a:xfrm>
            <a:off x="4391675" y="4220100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Prachi Sethi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CHALLENGES</a:t>
            </a:r>
            <a:endParaRPr/>
          </a:p>
        </p:txBody>
      </p:sp>
      <p:sp>
        <p:nvSpPr>
          <p:cNvPr id="587" name="Google Shape;587;p44"/>
          <p:cNvSpPr txBox="1"/>
          <p:nvPr>
            <p:ph idx="1" type="body"/>
          </p:nvPr>
        </p:nvSpPr>
        <p:spPr>
          <a:xfrm>
            <a:off x="641400" y="1853850"/>
            <a:ext cx="7704000" cy="14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CHALLENGE 1: Which Model?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CHALLENGE 2: API Upgrades</a:t>
            </a:r>
            <a:endParaRPr sz="3000"/>
          </a:p>
        </p:txBody>
      </p:sp>
      <p:sp>
        <p:nvSpPr>
          <p:cNvPr id="588" name="Google Shape;588;p44"/>
          <p:cNvSpPr txBox="1"/>
          <p:nvPr/>
        </p:nvSpPr>
        <p:spPr>
          <a:xfrm>
            <a:off x="7154125" y="4269500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94" name="Google Shape;594;p45"/>
          <p:cNvSpPr txBox="1"/>
          <p:nvPr>
            <p:ph idx="1" type="body"/>
          </p:nvPr>
        </p:nvSpPr>
        <p:spPr>
          <a:xfrm>
            <a:off x="641400" y="1853850"/>
            <a:ext cx="7704000" cy="14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choose us?</a:t>
            </a:r>
            <a:endParaRPr sz="3000"/>
          </a:p>
        </p:txBody>
      </p:sp>
      <p:sp>
        <p:nvSpPr>
          <p:cNvPr id="595" name="Google Shape;595;p45"/>
          <p:cNvSpPr txBox="1"/>
          <p:nvPr/>
        </p:nvSpPr>
        <p:spPr>
          <a:xfrm>
            <a:off x="7154125" y="4269500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601" name="Google Shape;6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425" y="1017725"/>
            <a:ext cx="3979150" cy="39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"/>
          <p:cNvSpPr txBox="1"/>
          <p:nvPr/>
        </p:nvSpPr>
        <p:spPr>
          <a:xfrm>
            <a:off x="2229000" y="2248500"/>
            <a:ext cx="46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 &amp; A</a:t>
            </a:r>
            <a:endParaRPr b="1" sz="3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8"/>
          <p:cNvSpPr txBox="1"/>
          <p:nvPr/>
        </p:nvSpPr>
        <p:spPr>
          <a:xfrm>
            <a:off x="2229000" y="2248500"/>
            <a:ext cx="46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THANK YOU</a:t>
            </a:r>
            <a:endParaRPr b="1" sz="3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34" name="Google Shape;334;p27"/>
          <p:cNvSpPr txBox="1"/>
          <p:nvPr>
            <p:ph idx="1" type="body"/>
          </p:nvPr>
        </p:nvSpPr>
        <p:spPr>
          <a:xfrm>
            <a:off x="720000" y="1203200"/>
            <a:ext cx="7846500" cy="2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+-------------------+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Processing Layer  |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                 |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[Query            |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Understanding]   |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[RAG Mechanism]   |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  - Retriever    |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  - LLM          |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  - LangChain    |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[OpenAI API]      |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+-------------------+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7"/>
          <p:cNvSpPr/>
          <p:nvPr/>
        </p:nvSpPr>
        <p:spPr>
          <a:xfrm>
            <a:off x="797275" y="1431800"/>
            <a:ext cx="1936200" cy="240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+-------------------+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User Interaction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Layer   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        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[Voice &amp; Text]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- Speech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  Recognition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- Text Input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[Content   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Moderation]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+-------------------+</a:t>
            </a:r>
            <a:endParaRPr sz="1100"/>
          </a:p>
        </p:txBody>
      </p:sp>
      <p:sp>
        <p:nvSpPr>
          <p:cNvPr id="336" name="Google Shape;336;p27"/>
          <p:cNvSpPr/>
          <p:nvPr/>
        </p:nvSpPr>
        <p:spPr>
          <a:xfrm>
            <a:off x="3506300" y="1464350"/>
            <a:ext cx="2041800" cy="234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+-------------------+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Processing Layer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        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[Query         </a:t>
            </a:r>
            <a:r>
              <a:rPr lang="en" sz="1100"/>
              <a:t>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</a:t>
            </a:r>
            <a:r>
              <a:rPr lang="en" sz="1100"/>
              <a:t>Understanding]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[RAG Mechanism]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- Retriever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- LLM   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- LangChain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[OpenAI API]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+-------------------+</a:t>
            </a:r>
            <a:endParaRPr sz="1100"/>
          </a:p>
        </p:txBody>
      </p:sp>
      <p:sp>
        <p:nvSpPr>
          <p:cNvPr id="337" name="Google Shape;337;p27"/>
          <p:cNvSpPr/>
          <p:nvPr/>
        </p:nvSpPr>
        <p:spPr>
          <a:xfrm>
            <a:off x="6131825" y="1464350"/>
            <a:ext cx="2041800" cy="234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+-------------------+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Response   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Generation &amp;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Delivery Layer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          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[Response  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Formatting]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[Response      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|  Delivery]    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[Email]   |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+-------------------+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8" name="Google Shape;338;p27"/>
          <p:cNvSpPr txBox="1"/>
          <p:nvPr/>
        </p:nvSpPr>
        <p:spPr>
          <a:xfrm>
            <a:off x="5450650" y="4065875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Prachi Sethi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344" name="Google Shape;344;p28"/>
          <p:cNvSpPr txBox="1"/>
          <p:nvPr>
            <p:ph idx="1" type="body"/>
          </p:nvPr>
        </p:nvSpPr>
        <p:spPr>
          <a:xfrm>
            <a:off x="720000" y="1203200"/>
            <a:ext cx="7704000" cy="3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OpenAI API (Chat Completion, Text-to-Speech, etc.)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LangChain (langchain-community, langchain-experimental)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Chromadb (Text Splitting, Vectorstores, Embeddings, etc.)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Streamlit (for server-streaming)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Fine-Tuning, Evaluation, Moderation, Hallucinations Prevention</a:t>
            </a:r>
            <a:endParaRPr sz="1800"/>
          </a:p>
        </p:txBody>
      </p:sp>
      <p:sp>
        <p:nvSpPr>
          <p:cNvPr id="345" name="Google Shape;345;p28"/>
          <p:cNvSpPr txBox="1"/>
          <p:nvPr/>
        </p:nvSpPr>
        <p:spPr>
          <a:xfrm>
            <a:off x="7576975" y="4756350"/>
            <a:ext cx="1532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Khoi Duong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MODERATION</a:t>
            </a:r>
            <a:endParaRPr/>
          </a:p>
        </p:txBody>
      </p:sp>
      <p:sp>
        <p:nvSpPr>
          <p:cNvPr id="351" name="Google Shape;351;p29"/>
          <p:cNvSpPr txBox="1"/>
          <p:nvPr>
            <p:ph idx="1" type="body"/>
          </p:nvPr>
        </p:nvSpPr>
        <p:spPr>
          <a:xfrm>
            <a:off x="720000" y="1203200"/>
            <a:ext cx="8199900" cy="3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Evaluate Inputs, Moderation to create Responsible AI (no hate, self-harm, sexual content, and violence)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Preventing Prompt Injection - users manipulating the AI system to bypasses intended instructions: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Using Delimiters and Clear Instructions in System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Using an Additional Prompt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Few-shot Learning ⇒ The LLM model learns desired behavior by example</a:t>
            </a:r>
            <a:endParaRPr sz="1800"/>
          </a:p>
        </p:txBody>
      </p:sp>
      <p:sp>
        <p:nvSpPr>
          <p:cNvPr id="352" name="Google Shape;352;p29"/>
          <p:cNvSpPr txBox="1"/>
          <p:nvPr/>
        </p:nvSpPr>
        <p:spPr>
          <a:xfrm>
            <a:off x="7576975" y="4756350"/>
            <a:ext cx="1532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Khoi Duong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type="title"/>
          </p:nvPr>
        </p:nvSpPr>
        <p:spPr>
          <a:xfrm>
            <a:off x="2825250" y="369200"/>
            <a:ext cx="34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58" name="Google Shape;358;p30"/>
          <p:cNvSpPr txBox="1"/>
          <p:nvPr>
            <p:ph idx="1" type="body"/>
          </p:nvPr>
        </p:nvSpPr>
        <p:spPr>
          <a:xfrm>
            <a:off x="720000" y="5764200"/>
            <a:ext cx="7704000" cy="3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59" name="Google Shape;359;p30"/>
          <p:cNvSpPr txBox="1"/>
          <p:nvPr/>
        </p:nvSpPr>
        <p:spPr>
          <a:xfrm>
            <a:off x="1288675" y="1042100"/>
            <a:ext cx="21516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5905500" y="1086975"/>
            <a:ext cx="2442900" cy="1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930150" y="1580050"/>
            <a:ext cx="72837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AI-Driven Multilingual Support</a:t>
            </a:r>
            <a:endParaRPr b="1" sz="2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Speech Recognition</a:t>
            </a:r>
            <a:endParaRPr b="1" sz="2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Dynamic Information Retrieval</a:t>
            </a:r>
            <a:endParaRPr b="1" sz="2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Universal Accessibility</a:t>
            </a:r>
            <a:endParaRPr b="1" sz="2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Email Generation</a:t>
            </a:r>
            <a:endParaRPr b="1" sz="22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2" name="Google Shape;362;p30"/>
          <p:cNvGrpSpPr/>
          <p:nvPr/>
        </p:nvGrpSpPr>
        <p:grpSpPr>
          <a:xfrm>
            <a:off x="6533039" y="1833621"/>
            <a:ext cx="3014427" cy="2503119"/>
            <a:chOff x="2439491" y="1143175"/>
            <a:chExt cx="1750132" cy="1506451"/>
          </a:xfrm>
        </p:grpSpPr>
        <p:sp>
          <p:nvSpPr>
            <p:cNvPr id="363" name="Google Shape;363;p30"/>
            <p:cNvSpPr/>
            <p:nvPr/>
          </p:nvSpPr>
          <p:spPr>
            <a:xfrm>
              <a:off x="2638965" y="1177474"/>
              <a:ext cx="1439648" cy="1371947"/>
            </a:xfrm>
            <a:custGeom>
              <a:rect b="b" l="l" r="r" t="t"/>
              <a:pathLst>
                <a:path extrusionOk="0" h="7782" w="8160">
                  <a:moveTo>
                    <a:pt x="5615" y="7782"/>
                  </a:moveTo>
                  <a:cubicBezTo>
                    <a:pt x="5602" y="7753"/>
                    <a:pt x="5602" y="7753"/>
                    <a:pt x="5602" y="7753"/>
                  </a:cubicBezTo>
                  <a:cubicBezTo>
                    <a:pt x="6583" y="7346"/>
                    <a:pt x="7348" y="6582"/>
                    <a:pt x="7754" y="5601"/>
                  </a:cubicBezTo>
                  <a:cubicBezTo>
                    <a:pt x="8160" y="4619"/>
                    <a:pt x="8160" y="3539"/>
                    <a:pt x="7754" y="2557"/>
                  </a:cubicBezTo>
                  <a:cubicBezTo>
                    <a:pt x="7347" y="1576"/>
                    <a:pt x="6583" y="812"/>
                    <a:pt x="5601" y="406"/>
                  </a:cubicBezTo>
                  <a:cubicBezTo>
                    <a:pt x="4620" y="0"/>
                    <a:pt x="3539" y="0"/>
                    <a:pt x="2558" y="406"/>
                  </a:cubicBezTo>
                  <a:cubicBezTo>
                    <a:pt x="1577" y="813"/>
                    <a:pt x="813" y="1577"/>
                    <a:pt x="407" y="2558"/>
                  </a:cubicBezTo>
                  <a:cubicBezTo>
                    <a:pt x="0" y="3540"/>
                    <a:pt x="0" y="4620"/>
                    <a:pt x="407" y="5601"/>
                  </a:cubicBezTo>
                  <a:cubicBezTo>
                    <a:pt x="377" y="5614"/>
                    <a:pt x="377" y="5614"/>
                    <a:pt x="377" y="5614"/>
                  </a:cubicBezTo>
                  <a:cubicBezTo>
                    <a:pt x="170" y="5114"/>
                    <a:pt x="67" y="4588"/>
                    <a:pt x="71" y="4052"/>
                  </a:cubicBezTo>
                  <a:cubicBezTo>
                    <a:pt x="75" y="3534"/>
                    <a:pt x="178" y="3027"/>
                    <a:pt x="377" y="2546"/>
                  </a:cubicBezTo>
                  <a:cubicBezTo>
                    <a:pt x="576" y="2065"/>
                    <a:pt x="862" y="1634"/>
                    <a:pt x="1225" y="1265"/>
                  </a:cubicBezTo>
                  <a:cubicBezTo>
                    <a:pt x="1602" y="883"/>
                    <a:pt x="2046" y="584"/>
                    <a:pt x="2546" y="377"/>
                  </a:cubicBezTo>
                  <a:cubicBezTo>
                    <a:pt x="3046" y="170"/>
                    <a:pt x="3571" y="67"/>
                    <a:pt x="4108" y="70"/>
                  </a:cubicBezTo>
                  <a:cubicBezTo>
                    <a:pt x="4626" y="74"/>
                    <a:pt x="5133" y="177"/>
                    <a:pt x="5614" y="376"/>
                  </a:cubicBezTo>
                  <a:cubicBezTo>
                    <a:pt x="6095" y="575"/>
                    <a:pt x="6526" y="861"/>
                    <a:pt x="6895" y="1224"/>
                  </a:cubicBezTo>
                  <a:cubicBezTo>
                    <a:pt x="7277" y="1601"/>
                    <a:pt x="7576" y="2045"/>
                    <a:pt x="7783" y="2545"/>
                  </a:cubicBezTo>
                  <a:cubicBezTo>
                    <a:pt x="7990" y="3045"/>
                    <a:pt x="8093" y="3571"/>
                    <a:pt x="8089" y="4107"/>
                  </a:cubicBezTo>
                  <a:cubicBezTo>
                    <a:pt x="8085" y="4625"/>
                    <a:pt x="7983" y="5132"/>
                    <a:pt x="7783" y="5613"/>
                  </a:cubicBezTo>
                  <a:cubicBezTo>
                    <a:pt x="7584" y="6094"/>
                    <a:pt x="7299" y="6525"/>
                    <a:pt x="6935" y="6894"/>
                  </a:cubicBezTo>
                  <a:cubicBezTo>
                    <a:pt x="6559" y="7276"/>
                    <a:pt x="6114" y="7575"/>
                    <a:pt x="5615" y="7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3129980" y="1223507"/>
              <a:ext cx="781648" cy="445889"/>
            </a:xfrm>
            <a:custGeom>
              <a:rect b="b" l="l" r="r" t="t"/>
              <a:pathLst>
                <a:path extrusionOk="0" h="2528" w="4434">
                  <a:moveTo>
                    <a:pt x="4404" y="2528"/>
                  </a:moveTo>
                  <a:cubicBezTo>
                    <a:pt x="3695" y="816"/>
                    <a:pt x="1725" y="0"/>
                    <a:pt x="13" y="709"/>
                  </a:cubicBezTo>
                  <a:cubicBezTo>
                    <a:pt x="0" y="680"/>
                    <a:pt x="0" y="680"/>
                    <a:pt x="0" y="680"/>
                  </a:cubicBezTo>
                  <a:cubicBezTo>
                    <a:pt x="424" y="504"/>
                    <a:pt x="868" y="417"/>
                    <a:pt x="1323" y="420"/>
                  </a:cubicBezTo>
                  <a:cubicBezTo>
                    <a:pt x="1761" y="424"/>
                    <a:pt x="2190" y="511"/>
                    <a:pt x="2597" y="679"/>
                  </a:cubicBezTo>
                  <a:cubicBezTo>
                    <a:pt x="3005" y="848"/>
                    <a:pt x="3370" y="1090"/>
                    <a:pt x="3682" y="1397"/>
                  </a:cubicBezTo>
                  <a:cubicBezTo>
                    <a:pt x="4006" y="1716"/>
                    <a:pt x="4259" y="2092"/>
                    <a:pt x="4434" y="2516"/>
                  </a:cubicBezTo>
                  <a:lnTo>
                    <a:pt x="4404" y="2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2439491" y="1143175"/>
              <a:ext cx="609265" cy="1065969"/>
            </a:xfrm>
            <a:custGeom>
              <a:rect b="b" l="l" r="r" t="t"/>
              <a:pathLst>
                <a:path extrusionOk="0" h="6040" w="3453">
                  <a:moveTo>
                    <a:pt x="939" y="6040"/>
                  </a:moveTo>
                  <a:cubicBezTo>
                    <a:pt x="700" y="5463"/>
                    <a:pt x="582" y="4857"/>
                    <a:pt x="586" y="4239"/>
                  </a:cubicBezTo>
                  <a:cubicBezTo>
                    <a:pt x="588" y="3941"/>
                    <a:pt x="620" y="3642"/>
                    <a:pt x="679" y="3350"/>
                  </a:cubicBezTo>
                  <a:cubicBezTo>
                    <a:pt x="738" y="3060"/>
                    <a:pt x="826" y="2775"/>
                    <a:pt x="939" y="2502"/>
                  </a:cubicBezTo>
                  <a:cubicBezTo>
                    <a:pt x="1052" y="2228"/>
                    <a:pt x="1192" y="1965"/>
                    <a:pt x="1355" y="1718"/>
                  </a:cubicBezTo>
                  <a:cubicBezTo>
                    <a:pt x="1519" y="1469"/>
                    <a:pt x="1709" y="1236"/>
                    <a:pt x="1917" y="1024"/>
                  </a:cubicBezTo>
                  <a:cubicBezTo>
                    <a:pt x="2352" y="583"/>
                    <a:pt x="2864" y="238"/>
                    <a:pt x="3441" y="0"/>
                  </a:cubicBezTo>
                  <a:cubicBezTo>
                    <a:pt x="3453" y="29"/>
                    <a:pt x="3453" y="29"/>
                    <a:pt x="3453" y="29"/>
                  </a:cubicBezTo>
                  <a:cubicBezTo>
                    <a:pt x="1114" y="998"/>
                    <a:pt x="0" y="3689"/>
                    <a:pt x="969" y="6028"/>
                  </a:cubicBezTo>
                  <a:lnTo>
                    <a:pt x="939" y="60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3668832" y="1584548"/>
              <a:ext cx="520791" cy="1065079"/>
            </a:xfrm>
            <a:custGeom>
              <a:rect b="b" l="l" r="r" t="t"/>
              <a:pathLst>
                <a:path extrusionOk="0" h="6040" w="2953">
                  <a:moveTo>
                    <a:pt x="12" y="6040"/>
                  </a:moveTo>
                  <a:cubicBezTo>
                    <a:pt x="0" y="6011"/>
                    <a:pt x="0" y="6011"/>
                    <a:pt x="0" y="6011"/>
                  </a:cubicBezTo>
                  <a:cubicBezTo>
                    <a:pt x="1133" y="5541"/>
                    <a:pt x="2015" y="4659"/>
                    <a:pt x="2484" y="3526"/>
                  </a:cubicBezTo>
                  <a:cubicBezTo>
                    <a:pt x="2953" y="2393"/>
                    <a:pt x="2953" y="1145"/>
                    <a:pt x="2484" y="12"/>
                  </a:cubicBezTo>
                  <a:cubicBezTo>
                    <a:pt x="2513" y="0"/>
                    <a:pt x="2513" y="0"/>
                    <a:pt x="2513" y="0"/>
                  </a:cubicBezTo>
                  <a:cubicBezTo>
                    <a:pt x="2752" y="576"/>
                    <a:pt x="2871" y="1182"/>
                    <a:pt x="2866" y="1801"/>
                  </a:cubicBezTo>
                  <a:cubicBezTo>
                    <a:pt x="2864" y="2099"/>
                    <a:pt x="2833" y="2398"/>
                    <a:pt x="2773" y="2690"/>
                  </a:cubicBezTo>
                  <a:cubicBezTo>
                    <a:pt x="2714" y="2979"/>
                    <a:pt x="2627" y="3265"/>
                    <a:pt x="2514" y="3538"/>
                  </a:cubicBezTo>
                  <a:cubicBezTo>
                    <a:pt x="2400" y="3811"/>
                    <a:pt x="2260" y="4075"/>
                    <a:pt x="2098" y="4322"/>
                  </a:cubicBezTo>
                  <a:cubicBezTo>
                    <a:pt x="1933" y="4570"/>
                    <a:pt x="1744" y="4804"/>
                    <a:pt x="1535" y="5016"/>
                  </a:cubicBezTo>
                  <a:cubicBezTo>
                    <a:pt x="1101" y="5457"/>
                    <a:pt x="588" y="5801"/>
                    <a:pt x="12" y="60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2910648" y="1441936"/>
              <a:ext cx="898981" cy="899899"/>
            </a:xfrm>
            <a:custGeom>
              <a:rect b="b" l="l" r="r" t="t"/>
              <a:pathLst>
                <a:path extrusionOk="0" h="5098" w="5098">
                  <a:moveTo>
                    <a:pt x="2549" y="5098"/>
                  </a:moveTo>
                  <a:cubicBezTo>
                    <a:pt x="2205" y="5098"/>
                    <a:pt x="1871" y="5031"/>
                    <a:pt x="1557" y="4898"/>
                  </a:cubicBezTo>
                  <a:cubicBezTo>
                    <a:pt x="1253" y="4770"/>
                    <a:pt x="981" y="4586"/>
                    <a:pt x="746" y="4352"/>
                  </a:cubicBezTo>
                  <a:cubicBezTo>
                    <a:pt x="512" y="4118"/>
                    <a:pt x="329" y="3845"/>
                    <a:pt x="200" y="3541"/>
                  </a:cubicBezTo>
                  <a:cubicBezTo>
                    <a:pt x="67" y="3227"/>
                    <a:pt x="0" y="2893"/>
                    <a:pt x="0" y="2549"/>
                  </a:cubicBezTo>
                  <a:cubicBezTo>
                    <a:pt x="0" y="2205"/>
                    <a:pt x="67" y="1871"/>
                    <a:pt x="200" y="1557"/>
                  </a:cubicBezTo>
                  <a:cubicBezTo>
                    <a:pt x="329" y="1253"/>
                    <a:pt x="512" y="981"/>
                    <a:pt x="746" y="746"/>
                  </a:cubicBezTo>
                  <a:cubicBezTo>
                    <a:pt x="981" y="512"/>
                    <a:pt x="1253" y="329"/>
                    <a:pt x="1557" y="200"/>
                  </a:cubicBezTo>
                  <a:cubicBezTo>
                    <a:pt x="1871" y="67"/>
                    <a:pt x="2205" y="0"/>
                    <a:pt x="2549" y="0"/>
                  </a:cubicBezTo>
                  <a:cubicBezTo>
                    <a:pt x="2893" y="0"/>
                    <a:pt x="3227" y="67"/>
                    <a:pt x="3541" y="200"/>
                  </a:cubicBezTo>
                  <a:cubicBezTo>
                    <a:pt x="3845" y="329"/>
                    <a:pt x="4118" y="512"/>
                    <a:pt x="4352" y="746"/>
                  </a:cubicBezTo>
                  <a:cubicBezTo>
                    <a:pt x="4586" y="981"/>
                    <a:pt x="4770" y="1253"/>
                    <a:pt x="4898" y="1557"/>
                  </a:cubicBezTo>
                  <a:cubicBezTo>
                    <a:pt x="5031" y="1871"/>
                    <a:pt x="5098" y="2205"/>
                    <a:pt x="5098" y="2549"/>
                  </a:cubicBezTo>
                  <a:cubicBezTo>
                    <a:pt x="5098" y="2893"/>
                    <a:pt x="5031" y="3227"/>
                    <a:pt x="4898" y="3541"/>
                  </a:cubicBezTo>
                  <a:cubicBezTo>
                    <a:pt x="4770" y="3845"/>
                    <a:pt x="4586" y="4118"/>
                    <a:pt x="4352" y="4352"/>
                  </a:cubicBezTo>
                  <a:cubicBezTo>
                    <a:pt x="4118" y="4586"/>
                    <a:pt x="3845" y="4770"/>
                    <a:pt x="3541" y="4898"/>
                  </a:cubicBezTo>
                  <a:cubicBezTo>
                    <a:pt x="3227" y="5031"/>
                    <a:pt x="2893" y="5098"/>
                    <a:pt x="2549" y="5098"/>
                  </a:cubicBezTo>
                  <a:close/>
                  <a:moveTo>
                    <a:pt x="2549" y="32"/>
                  </a:moveTo>
                  <a:cubicBezTo>
                    <a:pt x="1161" y="32"/>
                    <a:pt x="32" y="1161"/>
                    <a:pt x="32" y="2549"/>
                  </a:cubicBezTo>
                  <a:cubicBezTo>
                    <a:pt x="32" y="3937"/>
                    <a:pt x="1161" y="5066"/>
                    <a:pt x="2549" y="5066"/>
                  </a:cubicBezTo>
                  <a:cubicBezTo>
                    <a:pt x="3937" y="5066"/>
                    <a:pt x="5066" y="3937"/>
                    <a:pt x="5066" y="2549"/>
                  </a:cubicBezTo>
                  <a:cubicBezTo>
                    <a:pt x="5066" y="1161"/>
                    <a:pt x="3937" y="32"/>
                    <a:pt x="2549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30"/>
          <p:cNvSpPr txBox="1"/>
          <p:nvPr/>
        </p:nvSpPr>
        <p:spPr>
          <a:xfrm>
            <a:off x="6024875" y="4336750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SPEECH - 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 txBox="1"/>
          <p:nvPr>
            <p:ph idx="1" type="body"/>
          </p:nvPr>
        </p:nvSpPr>
        <p:spPr>
          <a:xfrm>
            <a:off x="720000" y="1203200"/>
            <a:ext cx="7704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Queue Streaming - Improve the responding speed</a:t>
            </a:r>
            <a:endParaRPr sz="1500"/>
          </a:p>
        </p:txBody>
      </p:sp>
      <p:pic>
        <p:nvPicPr>
          <p:cNvPr id="375" name="Google Shape;3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100" y="1761325"/>
            <a:ext cx="37338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1"/>
          <p:cNvSpPr txBox="1"/>
          <p:nvPr/>
        </p:nvSpPr>
        <p:spPr>
          <a:xfrm>
            <a:off x="6765075" y="4342600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- RECOGNITION</a:t>
            </a:r>
            <a:endParaRPr/>
          </a:p>
        </p:txBody>
      </p:sp>
      <p:sp>
        <p:nvSpPr>
          <p:cNvPr id="382" name="Google Shape;382;p32"/>
          <p:cNvSpPr txBox="1"/>
          <p:nvPr>
            <p:ph idx="1" type="body"/>
          </p:nvPr>
        </p:nvSpPr>
        <p:spPr>
          <a:xfrm>
            <a:off x="720000" y="1203200"/>
            <a:ext cx="7704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OpenAI Whisper</a:t>
            </a:r>
            <a:endParaRPr sz="2600"/>
          </a:p>
        </p:txBody>
      </p:sp>
      <p:sp>
        <p:nvSpPr>
          <p:cNvPr id="383" name="Google Shape;383;p32"/>
          <p:cNvSpPr txBox="1"/>
          <p:nvPr>
            <p:ph idx="1" type="body"/>
          </p:nvPr>
        </p:nvSpPr>
        <p:spPr>
          <a:xfrm>
            <a:off x="827575" y="1826250"/>
            <a:ext cx="77040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Introduction to Whisper</a:t>
            </a:r>
            <a:r>
              <a:rPr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: A speech recognition model developed by OpenAI.</a:t>
            </a:r>
            <a:endParaRPr sz="14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Accuracy Across Languages:</a:t>
            </a:r>
            <a:r>
              <a:rPr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 Exceptional performance in diverse languages, making it ideal for multilingual support.</a:t>
            </a:r>
            <a:endParaRPr sz="14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Robust in Noisy Environments:</a:t>
            </a:r>
            <a:r>
              <a:rPr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 Maintains accuracy even in challenging audio conditions.</a:t>
            </a:r>
            <a:endParaRPr sz="14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Adaptability:</a:t>
            </a:r>
            <a:r>
              <a:rPr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 Easily integrates with existing systems, enhancing our </a:t>
            </a:r>
            <a:r>
              <a:rPr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chatbot</a:t>
            </a:r>
            <a:r>
              <a:rPr lang="en" sz="14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 responsiveness and efficiency.</a:t>
            </a:r>
            <a:endParaRPr sz="14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4" name="Google Shape;384;p32"/>
          <p:cNvSpPr txBox="1"/>
          <p:nvPr/>
        </p:nvSpPr>
        <p:spPr>
          <a:xfrm>
            <a:off x="6347525" y="4536050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- OUTPUT</a:t>
            </a:r>
            <a:endParaRPr/>
          </a:p>
        </p:txBody>
      </p:sp>
      <p:sp>
        <p:nvSpPr>
          <p:cNvPr id="390" name="Google Shape;390;p33"/>
          <p:cNvSpPr txBox="1"/>
          <p:nvPr>
            <p:ph idx="1" type="body"/>
          </p:nvPr>
        </p:nvSpPr>
        <p:spPr>
          <a:xfrm>
            <a:off x="720000" y="1203200"/>
            <a:ext cx="7704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OpenAI &amp; Google TTS Integration</a:t>
            </a:r>
            <a:endParaRPr sz="2600"/>
          </a:p>
        </p:txBody>
      </p:sp>
      <p:sp>
        <p:nvSpPr>
          <p:cNvPr id="391" name="Google Shape;391;p33"/>
          <p:cNvSpPr txBox="1"/>
          <p:nvPr>
            <p:ph idx="1" type="body"/>
          </p:nvPr>
        </p:nvSpPr>
        <p:spPr>
          <a:xfrm>
            <a:off x="827575" y="1826250"/>
            <a:ext cx="77040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Natural and Expressive Speech</a:t>
            </a:r>
            <a:r>
              <a:rPr lang="en" sz="20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: Both technologies provide high-quality, natural-sounding voice responses, enhancing user interaction.</a:t>
            </a:r>
            <a:endParaRPr sz="20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Wide Language Support</a:t>
            </a:r>
            <a:r>
              <a:rPr lang="en" sz="20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: Expansive language and dialect coverage ensures inclusivity for our diverse user base.</a:t>
            </a:r>
            <a:endParaRPr sz="20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6508875" y="4363600"/>
            <a:ext cx="35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Presented By-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Chenxin Cao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in Finance Consulting Toolkit by Slidesgo">
  <a:themeElements>
    <a:clrScheme name="Simple Light">
      <a:dk1>
        <a:srgbClr val="F3FFFF"/>
      </a:dk1>
      <a:lt1>
        <a:srgbClr val="231E60"/>
      </a:lt1>
      <a:dk2>
        <a:srgbClr val="1AD2AE"/>
      </a:dk2>
      <a:lt2>
        <a:srgbClr val="3B8BFF"/>
      </a:lt2>
      <a:accent1>
        <a:srgbClr val="9400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